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6"/>
  </p:notesMasterIdLst>
  <p:sldIdLst>
    <p:sldId id="299" r:id="rId5"/>
    <p:sldId id="320" r:id="rId6"/>
    <p:sldId id="428" r:id="rId7"/>
    <p:sldId id="427" r:id="rId8"/>
    <p:sldId id="410" r:id="rId9"/>
    <p:sldId id="430" r:id="rId10"/>
    <p:sldId id="458" r:id="rId11"/>
    <p:sldId id="431" r:id="rId12"/>
    <p:sldId id="432" r:id="rId13"/>
    <p:sldId id="433" r:id="rId14"/>
    <p:sldId id="436" r:id="rId15"/>
    <p:sldId id="434" r:id="rId16"/>
    <p:sldId id="435" r:id="rId17"/>
    <p:sldId id="451" r:id="rId18"/>
    <p:sldId id="440" r:id="rId19"/>
    <p:sldId id="441" r:id="rId20"/>
    <p:sldId id="442" r:id="rId21"/>
    <p:sldId id="443" r:id="rId22"/>
    <p:sldId id="444" r:id="rId23"/>
    <p:sldId id="445" r:id="rId24"/>
    <p:sldId id="446" r:id="rId25"/>
    <p:sldId id="447" r:id="rId26"/>
    <p:sldId id="448" r:id="rId27"/>
    <p:sldId id="449" r:id="rId28"/>
    <p:sldId id="450" r:id="rId29"/>
    <p:sldId id="395" r:id="rId30"/>
    <p:sldId id="426" r:id="rId31"/>
    <p:sldId id="378" r:id="rId32"/>
    <p:sldId id="425" r:id="rId33"/>
    <p:sldId id="429" r:id="rId34"/>
    <p:sldId id="464" r:id="rId35"/>
    <p:sldId id="421" r:id="rId36"/>
    <p:sldId id="417" r:id="rId37"/>
    <p:sldId id="418" r:id="rId38"/>
    <p:sldId id="408" r:id="rId39"/>
    <p:sldId id="465" r:id="rId40"/>
    <p:sldId id="404" r:id="rId41"/>
    <p:sldId id="379" r:id="rId42"/>
    <p:sldId id="352" r:id="rId43"/>
    <p:sldId id="366" r:id="rId44"/>
    <p:sldId id="367" r:id="rId45"/>
    <p:sldId id="380" r:id="rId46"/>
    <p:sldId id="381" r:id="rId47"/>
    <p:sldId id="413" r:id="rId48"/>
    <p:sldId id="437" r:id="rId49"/>
    <p:sldId id="438" r:id="rId50"/>
    <p:sldId id="452" r:id="rId51"/>
    <p:sldId id="454" r:id="rId52"/>
    <p:sldId id="455" r:id="rId53"/>
    <p:sldId id="456" r:id="rId54"/>
    <p:sldId id="453" r:id="rId55"/>
    <p:sldId id="457" r:id="rId56"/>
    <p:sldId id="321" r:id="rId57"/>
    <p:sldId id="323" r:id="rId58"/>
    <p:sldId id="322" r:id="rId59"/>
    <p:sldId id="324" r:id="rId60"/>
    <p:sldId id="325" r:id="rId61"/>
    <p:sldId id="459" r:id="rId62"/>
    <p:sldId id="342" r:id="rId63"/>
    <p:sldId id="368" r:id="rId64"/>
    <p:sldId id="369" r:id="rId65"/>
    <p:sldId id="370" r:id="rId66"/>
    <p:sldId id="460" r:id="rId67"/>
    <p:sldId id="461" r:id="rId68"/>
    <p:sldId id="462" r:id="rId69"/>
    <p:sldId id="371" r:id="rId70"/>
    <p:sldId id="357" r:id="rId71"/>
    <p:sldId id="382" r:id="rId72"/>
    <p:sldId id="383" r:id="rId73"/>
    <p:sldId id="384" r:id="rId74"/>
    <p:sldId id="385" r:id="rId75"/>
    <p:sldId id="388" r:id="rId76"/>
    <p:sldId id="386" r:id="rId77"/>
    <p:sldId id="392" r:id="rId78"/>
    <p:sldId id="387" r:id="rId79"/>
    <p:sldId id="393" r:id="rId80"/>
    <p:sldId id="327" r:id="rId81"/>
    <p:sldId id="328" r:id="rId82"/>
    <p:sldId id="329" r:id="rId83"/>
    <p:sldId id="330" r:id="rId84"/>
    <p:sldId id="331" r:id="rId85"/>
    <p:sldId id="358" r:id="rId86"/>
    <p:sldId id="405" r:id="rId87"/>
    <p:sldId id="406" r:id="rId88"/>
    <p:sldId id="373" r:id="rId89"/>
    <p:sldId id="353" r:id="rId90"/>
    <p:sldId id="374" r:id="rId91"/>
    <p:sldId id="407" r:id="rId92"/>
    <p:sldId id="359" r:id="rId93"/>
    <p:sldId id="350" r:id="rId94"/>
    <p:sldId id="360"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531"/>
    <a:srgbClr val="FE679B"/>
    <a:srgbClr val="999996"/>
    <a:srgbClr val="6A3F28"/>
    <a:srgbClr val="86FC85"/>
    <a:srgbClr val="00FF02"/>
    <a:srgbClr val="8480FF"/>
    <a:srgbClr val="0003F6"/>
    <a:srgbClr val="FFD966"/>
    <a:srgbClr val="FC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A1715-08DB-0DFC-0AA6-78BD587B2AD2}" v="10" dt="2026-01-22T12:25:36.270"/>
    <p1510:client id="{6E14212F-3E94-A4F4-059A-9492A5D8625A}" v="1190" dt="2026-01-21T13:48:39.192"/>
    <p1510:client id="{799DAEDA-0AE2-53D5-3A70-A1DC81268722}" v="9" dt="2026-01-23T08:30:50.330"/>
    <p1510:client id="{8B6D26E2-5C9A-F479-37CB-B52B842A0805}" v="455" dt="2026-01-22T09:51:25.625"/>
    <p1510:client id="{A0FCE86A-CB08-6F7D-700A-7AAA270DB1BF}" v="8" dt="2026-01-23T10:21:07.628"/>
    <p1510:client id="{A2144D89-6642-F44B-AE00-D5FC5EDB3133}" v="7" dt="2026-01-22T10:26:05.868"/>
    <p1510:client id="{B348BF24-C08B-5FCB-344C-68021460FF2C}" v="2190" dt="2026-01-21T21:02:52.392"/>
    <p1510:client id="{B78198EF-1B7F-E088-1919-B84904E6BC40}" v="52" dt="2026-01-22T08:43:31.473"/>
    <p1510:client id="{D1782963-630F-4270-10D6-5238A9FCB80C}" v="4" dt="2026-01-22T11:28:21.746"/>
    <p1510:client id="{F51DF810-77F7-4988-AF10-46513D4A8E02}" v="85" dt="2026-01-22T12:10:14.47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bertrand" userId="S::tbertrand_rss-hydro.lu#ext#@cnrsc.onmicrosoft.com::b5131666-bf46-4754-a53e-64ef1c2b1cf5" providerId="AD" clId="Web-{3F55C704-C8B5-F014-B9A5-07CC1547EE87}"/>
    <pc:docChg chg="addSld modSld">
      <pc:chgData name="tbertrand" userId="S::tbertrand_rss-hydro.lu#ext#@cnrsc.onmicrosoft.com::b5131666-bf46-4754-a53e-64ef1c2b1cf5" providerId="AD" clId="Web-{3F55C704-C8B5-F014-B9A5-07CC1547EE87}" dt="2026-01-13T11:07:18.970" v="376" actId="1076"/>
      <pc:docMkLst>
        <pc:docMk/>
      </pc:docMkLst>
      <pc:sldMasterChg chg="addSldLayout">
        <pc:chgData name="tbertrand" userId="S::tbertrand_rss-hydro.lu#ext#@cnrsc.onmicrosoft.com::b5131666-bf46-4754-a53e-64ef1c2b1cf5" providerId="AD" clId="Web-{3F55C704-C8B5-F014-B9A5-07CC1547EE87}" dt="2026-01-13T10:46:18.169" v="3"/>
        <pc:sldMasterMkLst>
          <pc:docMk/>
          <pc:sldMasterMk cId="3183815926" sldId="2147483648"/>
        </pc:sldMasterMkLst>
        <pc:sldLayoutChg chg="add">
          <pc:chgData name="tbertrand" userId="S::tbertrand_rss-hydro.lu#ext#@cnrsc.onmicrosoft.com::b5131666-bf46-4754-a53e-64ef1c2b1cf5" providerId="AD" clId="Web-{3F55C704-C8B5-F014-B9A5-07CC1547EE87}" dt="2026-01-13T10:46:18.169" v="3"/>
          <pc:sldLayoutMkLst>
            <pc:docMk/>
            <pc:sldMasterMk cId="3183815926" sldId="2147483648"/>
            <pc:sldLayoutMk cId="2182904025" sldId="2147483651"/>
          </pc:sldLayoutMkLst>
        </pc:sldLayoutChg>
      </pc:sldMasterChg>
    </pc:docChg>
  </pc:docChgLst>
  <pc:docChgLst>
    <pc:chgData name="LUCA CIABATTA" userId="S::luca.ciabatta@cnr.it::5e64543f-006a-454c-acc3-2d23c25dbfe4" providerId="AD" clId="Web-{3F2BCF71-A57E-4E07-9B5F-BCE7E408F085}"/>
    <pc:docChg chg="addSld modSld">
      <pc:chgData name="LUCA CIABATTA" userId="S::luca.ciabatta@cnr.it::5e64543f-006a-454c-acc3-2d23c25dbfe4" providerId="AD" clId="Web-{3F2BCF71-A57E-4E07-9B5F-BCE7E408F085}" dt="2026-01-20T15:10:57.242" v="112"/>
      <pc:docMkLst>
        <pc:docMk/>
      </pc:docMkLst>
      <pc:sldChg chg="addSp delSp modSp new">
        <pc:chgData name="LUCA CIABATTA" userId="S::luca.ciabatta@cnr.it::5e64543f-006a-454c-acc3-2d23c25dbfe4" providerId="AD" clId="Web-{3F2BCF71-A57E-4E07-9B5F-BCE7E408F085}" dt="2026-01-20T15:10:57.242" v="112"/>
        <pc:sldMkLst>
          <pc:docMk/>
          <pc:sldMk cId="1871869643" sldId="451"/>
        </pc:sldMkLst>
        <pc:spChg chg="add">
          <ac:chgData name="LUCA CIABATTA" userId="S::luca.ciabatta@cnr.it::5e64543f-006a-454c-acc3-2d23c25dbfe4" providerId="AD" clId="Web-{3F2BCF71-A57E-4E07-9B5F-BCE7E408F085}" dt="2026-01-20T15:09:29.787" v="3"/>
          <ac:spMkLst>
            <pc:docMk/>
            <pc:sldMk cId="1871869643" sldId="451"/>
            <ac:spMk id="5" creationId="{0761970D-8C0C-041D-ABD1-0D42982997FB}"/>
          </ac:spMkLst>
        </pc:spChg>
        <pc:spChg chg="add mod">
          <ac:chgData name="LUCA CIABATTA" userId="S::luca.ciabatta@cnr.it::5e64543f-006a-454c-acc3-2d23c25dbfe4" providerId="AD" clId="Web-{3F2BCF71-A57E-4E07-9B5F-BCE7E408F085}" dt="2026-01-20T15:10:57.242" v="112"/>
          <ac:spMkLst>
            <pc:docMk/>
            <pc:sldMk cId="1871869643" sldId="451"/>
            <ac:spMk id="8" creationId="{AC909FC0-271A-D044-B99A-DC891687ED15}"/>
          </ac:spMkLst>
        </pc:spChg>
        <pc:picChg chg="add mod">
          <ac:chgData name="LUCA CIABATTA" userId="S::luca.ciabatta@cnr.it::5e64543f-006a-454c-acc3-2d23c25dbfe4" providerId="AD" clId="Web-{3F2BCF71-A57E-4E07-9B5F-BCE7E408F085}" dt="2026-01-20T15:09:46.053" v="8" actId="1076"/>
          <ac:picMkLst>
            <pc:docMk/>
            <pc:sldMk cId="1871869643" sldId="451"/>
            <ac:picMk id="6" creationId="{8E5A32F7-3EB3-932B-2418-FEB565C1BFB1}"/>
          </ac:picMkLst>
        </pc:picChg>
        <pc:picChg chg="add mod">
          <ac:chgData name="LUCA CIABATTA" userId="S::luca.ciabatta@cnr.it::5e64543f-006a-454c-acc3-2d23c25dbfe4" providerId="AD" clId="Web-{3F2BCF71-A57E-4E07-9B5F-BCE7E408F085}" dt="2026-01-20T15:10:06.694" v="14" actId="1076"/>
          <ac:picMkLst>
            <pc:docMk/>
            <pc:sldMk cId="1871869643" sldId="451"/>
            <ac:picMk id="7" creationId="{00F56860-16DC-8B72-E556-B892153F0799}"/>
          </ac:picMkLst>
        </pc:picChg>
      </pc:sldChg>
    </pc:docChg>
  </pc:docChgLst>
  <pc:docChgLst>
    <pc:chgData name="Malak SADKI" userId="S::malak.sadki_magellium.fr#ext#@cnrsc.onmicrosoft.com::000e68f6-d8b3-4d16-9de6-ba7608f97790" providerId="AD" clId="Web-{4C2ED289-F6AE-4972-0B19-E321EF6EF2BF}"/>
    <pc:docChg chg="addSld delSld modSld sldOrd">
      <pc:chgData name="Malak SADKI" userId="S::malak.sadki_magellium.fr#ext#@cnrsc.onmicrosoft.com::000e68f6-d8b3-4d16-9de6-ba7608f97790" providerId="AD" clId="Web-{4C2ED289-F6AE-4972-0B19-E321EF6EF2BF}" dt="2026-01-20T11:17:23.360" v="441" actId="1076"/>
      <pc:docMkLst>
        <pc:docMk/>
      </pc:docMkLst>
      <pc:sldChg chg="modSp ord">
        <pc:chgData name="Malak SADKI" userId="S::malak.sadki_magellium.fr#ext#@cnrsc.onmicrosoft.com::000e68f6-d8b3-4d16-9de6-ba7608f97790" providerId="AD" clId="Web-{4C2ED289-F6AE-4972-0B19-E321EF6EF2BF}" dt="2026-01-20T11:02:11.185" v="320"/>
        <pc:sldMkLst>
          <pc:docMk/>
          <pc:sldMk cId="3150576541" sldId="378"/>
        </pc:sldMkLst>
        <pc:graphicFrameChg chg="mod modGraphic">
          <ac:chgData name="Malak SADKI" userId="S::malak.sadki_magellium.fr#ext#@cnrsc.onmicrosoft.com::000e68f6-d8b3-4d16-9de6-ba7608f97790" providerId="AD" clId="Web-{4C2ED289-F6AE-4972-0B19-E321EF6EF2BF}" dt="2026-01-20T10:40:42.755" v="304"/>
          <ac:graphicFrameMkLst>
            <pc:docMk/>
            <pc:sldMk cId="3150576541" sldId="378"/>
            <ac:graphicFrameMk id="78" creationId="{00000000-0000-0000-0000-000000000000}"/>
          </ac:graphicFrameMkLst>
        </pc:graphicFrameChg>
      </pc:sldChg>
      <pc:sldChg chg="ord">
        <pc:chgData name="Malak SADKI" userId="S::malak.sadki_magellium.fr#ext#@cnrsc.onmicrosoft.com::000e68f6-d8b3-4d16-9de6-ba7608f97790" providerId="AD" clId="Web-{4C2ED289-F6AE-4972-0B19-E321EF6EF2BF}" dt="2026-01-20T10:30:32.814" v="238"/>
        <pc:sldMkLst>
          <pc:docMk/>
          <pc:sldMk cId="3135186943" sldId="379"/>
        </pc:sldMkLst>
      </pc:sldChg>
      <pc:sldChg chg="addSp delSp modSp">
        <pc:chgData name="Malak SADKI" userId="S::malak.sadki_magellium.fr#ext#@cnrsc.onmicrosoft.com::000e68f6-d8b3-4d16-9de6-ba7608f97790" providerId="AD" clId="Web-{4C2ED289-F6AE-4972-0B19-E321EF6EF2BF}" dt="2026-01-20T10:38:14.322" v="248"/>
        <pc:sldMkLst>
          <pc:docMk/>
          <pc:sldMk cId="1914628691" sldId="395"/>
        </pc:sldMkLst>
        <pc:spChg chg="mod">
          <ac:chgData name="Malak SADKI" userId="S::malak.sadki_magellium.fr#ext#@cnrsc.onmicrosoft.com::000e68f6-d8b3-4d16-9de6-ba7608f97790" providerId="AD" clId="Web-{4C2ED289-F6AE-4972-0B19-E321EF6EF2BF}" dt="2026-01-20T09:55:36.652" v="236" actId="14100"/>
          <ac:spMkLst>
            <pc:docMk/>
            <pc:sldMk cId="1914628691" sldId="395"/>
            <ac:spMk id="681" creationId="{4F415815-A890-AE34-9D35-F730DC171485}"/>
          </ac:spMkLst>
        </pc:spChg>
        <pc:spChg chg="mod">
          <ac:chgData name="Malak SADKI" userId="S::malak.sadki_magellium.fr#ext#@cnrsc.onmicrosoft.com::000e68f6-d8b3-4d16-9de6-ba7608f97790" providerId="AD" clId="Web-{4C2ED289-F6AE-4972-0B19-E321EF6EF2BF}" dt="2026-01-20T09:10:49.913" v="31" actId="1076"/>
          <ac:spMkLst>
            <pc:docMk/>
            <pc:sldMk cId="1914628691" sldId="395"/>
            <ac:spMk id="682" creationId="{D5F7D170-09AA-738C-CDE3-EF9BE5050F3C}"/>
          </ac:spMkLst>
        </pc:spChg>
        <pc:spChg chg="mod">
          <ac:chgData name="Malak SADKI" userId="S::malak.sadki_magellium.fr#ext#@cnrsc.onmicrosoft.com::000e68f6-d8b3-4d16-9de6-ba7608f97790" providerId="AD" clId="Web-{4C2ED289-F6AE-4972-0B19-E321EF6EF2BF}" dt="2026-01-20T09:10:53.992" v="32" actId="1076"/>
          <ac:spMkLst>
            <pc:docMk/>
            <pc:sldMk cId="1914628691" sldId="395"/>
            <ac:spMk id="876" creationId="{1B7EE4EB-5489-8417-727B-3D538966F2E4}"/>
          </ac:spMkLst>
        </pc:spChg>
        <pc:spChg chg="mod">
          <ac:chgData name="Malak SADKI" userId="S::malak.sadki_magellium.fr#ext#@cnrsc.onmicrosoft.com::000e68f6-d8b3-4d16-9de6-ba7608f97790" providerId="AD" clId="Web-{4C2ED289-F6AE-4972-0B19-E321EF6EF2BF}" dt="2026-01-20T09:10:28.505" v="22" actId="20577"/>
          <ac:spMkLst>
            <pc:docMk/>
            <pc:sldMk cId="1914628691" sldId="395"/>
            <ac:spMk id="951" creationId="{D590944C-4530-E676-5999-24644FF7774A}"/>
          </ac:spMkLst>
        </pc:spChg>
        <pc:graphicFrameChg chg="add del mod modGraphic">
          <ac:chgData name="Malak SADKI" userId="S::malak.sadki_magellium.fr#ext#@cnrsc.onmicrosoft.com::000e68f6-d8b3-4d16-9de6-ba7608f97790" providerId="AD" clId="Web-{4C2ED289-F6AE-4972-0B19-E321EF6EF2BF}" dt="2026-01-20T09:10:49.851" v="29" actId="1076"/>
          <ac:graphicFrameMkLst>
            <pc:docMk/>
            <pc:sldMk cId="1914628691" sldId="395"/>
            <ac:graphicFrameMk id="2" creationId="{21F44F56-112C-E6BE-598F-3E454F0BDBFF}"/>
          </ac:graphicFrameMkLst>
        </pc:graphicFrameChg>
        <pc:graphicFrameChg chg="mod modGraphic">
          <ac:chgData name="Malak SADKI" userId="S::malak.sadki_magellium.fr#ext#@cnrsc.onmicrosoft.com::000e68f6-d8b3-4d16-9de6-ba7608f97790" providerId="AD" clId="Web-{4C2ED289-F6AE-4972-0B19-E321EF6EF2BF}" dt="2026-01-20T10:38:14.322" v="248"/>
          <ac:graphicFrameMkLst>
            <pc:docMk/>
            <pc:sldMk cId="1914628691" sldId="395"/>
            <ac:graphicFrameMk id="7" creationId="{77A6E59A-3E38-CAE0-2768-AEF37A12089F}"/>
          </ac:graphicFrameMkLst>
        </pc:graphicFrameChg>
      </pc:sldChg>
      <pc:sldChg chg="addSp modSp mod ord modShow">
        <pc:chgData name="Malak SADKI" userId="S::malak.sadki_magellium.fr#ext#@cnrsc.onmicrosoft.com::000e68f6-d8b3-4d16-9de6-ba7608f97790" providerId="AD" clId="Web-{4C2ED289-F6AE-4972-0B19-E321EF6EF2BF}" dt="2026-01-20T11:11:25.714" v="393"/>
        <pc:sldMkLst>
          <pc:docMk/>
          <pc:sldMk cId="4184682839" sldId="403"/>
        </pc:sldMkLst>
        <pc:spChg chg="mod">
          <ac:chgData name="Malak SADKI" userId="S::malak.sadki_magellium.fr#ext#@cnrsc.onmicrosoft.com::000e68f6-d8b3-4d16-9de6-ba7608f97790" providerId="AD" clId="Web-{4C2ED289-F6AE-4972-0B19-E321EF6EF2BF}" dt="2026-01-20T11:07:32.866" v="384" actId="1076"/>
          <ac:spMkLst>
            <pc:docMk/>
            <pc:sldMk cId="4184682839" sldId="403"/>
            <ac:spMk id="76" creationId="{A7955CA6-6555-29B9-11ED-51A15F5404DD}"/>
          </ac:spMkLst>
        </pc:spChg>
        <pc:picChg chg="add mod">
          <ac:chgData name="Malak SADKI" userId="S::malak.sadki_magellium.fr#ext#@cnrsc.onmicrosoft.com::000e68f6-d8b3-4d16-9de6-ba7608f97790" providerId="AD" clId="Web-{4C2ED289-F6AE-4972-0B19-E321EF6EF2BF}" dt="2026-01-20T11:10:17.822" v="389"/>
          <ac:picMkLst>
            <pc:docMk/>
            <pc:sldMk cId="4184682839" sldId="403"/>
            <ac:picMk id="3" creationId="{6E887161-9FA2-6743-5774-2BDC4BFC7239}"/>
          </ac:picMkLst>
        </pc:picChg>
        <pc:picChg chg="mod modCrop">
          <ac:chgData name="Malak SADKI" userId="S::malak.sadki_magellium.fr#ext#@cnrsc.onmicrosoft.com::000e68f6-d8b3-4d16-9de6-ba7608f97790" providerId="AD" clId="Web-{4C2ED289-F6AE-4972-0B19-E321EF6EF2BF}" dt="2026-01-20T11:04:09.986" v="334" actId="1076"/>
          <ac:picMkLst>
            <pc:docMk/>
            <pc:sldMk cId="4184682839" sldId="403"/>
            <ac:picMk id="5" creationId="{F40C0CB8-AE5B-8E48-217E-090B796F87A1}"/>
          </ac:picMkLst>
        </pc:picChg>
      </pc:sldChg>
      <pc:sldChg chg="addSp modSp">
        <pc:chgData name="Malak SADKI" userId="S::malak.sadki_magellium.fr#ext#@cnrsc.onmicrosoft.com::000e68f6-d8b3-4d16-9de6-ba7608f97790" providerId="AD" clId="Web-{4C2ED289-F6AE-4972-0B19-E321EF6EF2BF}" dt="2026-01-20T11:17:23.360" v="441" actId="1076"/>
        <pc:sldMkLst>
          <pc:docMk/>
          <pc:sldMk cId="854522110" sldId="404"/>
        </pc:sldMkLst>
        <pc:picChg chg="add mod modCrop">
          <ac:chgData name="Malak SADKI" userId="S::malak.sadki_magellium.fr#ext#@cnrsc.onmicrosoft.com::000e68f6-d8b3-4d16-9de6-ba7608f97790" providerId="AD" clId="Web-{4C2ED289-F6AE-4972-0B19-E321EF6EF2BF}" dt="2026-01-20T11:17:23.360" v="441" actId="1076"/>
          <ac:picMkLst>
            <pc:docMk/>
            <pc:sldMk cId="854522110" sldId="404"/>
            <ac:picMk id="3" creationId="{6F097DEF-0F9F-766C-DA37-FEA7F4DAFF3A}"/>
          </ac:picMkLst>
        </pc:picChg>
        <pc:picChg chg="mod modCrop">
          <ac:chgData name="Malak SADKI" userId="S::malak.sadki_magellium.fr#ext#@cnrsc.onmicrosoft.com::000e68f6-d8b3-4d16-9de6-ba7608f97790" providerId="AD" clId="Web-{4C2ED289-F6AE-4972-0B19-E321EF6EF2BF}" dt="2026-01-20T11:16:15.013" v="426" actId="1076"/>
          <ac:picMkLst>
            <pc:docMk/>
            <pc:sldMk cId="854522110" sldId="404"/>
            <ac:picMk id="6" creationId="{97E0215E-8D0E-620C-9576-5B3F73967BD7}"/>
          </ac:picMkLst>
        </pc:picChg>
      </pc:sldChg>
      <pc:sldChg chg="modSp">
        <pc:chgData name="Malak SADKI" userId="S::malak.sadki_magellium.fr#ext#@cnrsc.onmicrosoft.com::000e68f6-d8b3-4d16-9de6-ba7608f97790" providerId="AD" clId="Web-{4C2ED289-F6AE-4972-0B19-E321EF6EF2BF}" dt="2026-01-20T11:15:33.775" v="422" actId="1076"/>
        <pc:sldMkLst>
          <pc:docMk/>
          <pc:sldMk cId="3901003791" sldId="408"/>
        </pc:sldMkLst>
        <pc:spChg chg="mod">
          <ac:chgData name="Malak SADKI" userId="S::malak.sadki_magellium.fr#ext#@cnrsc.onmicrosoft.com::000e68f6-d8b3-4d16-9de6-ba7608f97790" providerId="AD" clId="Web-{4C2ED289-F6AE-4972-0B19-E321EF6EF2BF}" dt="2026-01-20T11:15:15.055" v="419" actId="20577"/>
          <ac:spMkLst>
            <pc:docMk/>
            <pc:sldMk cId="3901003791" sldId="408"/>
            <ac:spMk id="76" creationId="{8C42C63F-32AD-41B9-D3AC-EEDD506AFEE3}"/>
          </ac:spMkLst>
        </pc:spChg>
        <pc:picChg chg="mod">
          <ac:chgData name="Malak SADKI" userId="S::malak.sadki_magellium.fr#ext#@cnrsc.onmicrosoft.com::000e68f6-d8b3-4d16-9de6-ba7608f97790" providerId="AD" clId="Web-{4C2ED289-F6AE-4972-0B19-E321EF6EF2BF}" dt="2026-01-20T11:15:33.775" v="422" actId="1076"/>
          <ac:picMkLst>
            <pc:docMk/>
            <pc:sldMk cId="3901003791" sldId="408"/>
            <ac:picMk id="2" creationId="{707957FE-E501-B80A-7A48-D3A026D15F0F}"/>
          </ac:picMkLst>
        </pc:picChg>
      </pc:sldChg>
      <pc:sldChg chg="addSp delSp modSp">
        <pc:chgData name="Malak SADKI" userId="S::malak.sadki_magellium.fr#ext#@cnrsc.onmicrosoft.com::000e68f6-d8b3-4d16-9de6-ba7608f97790" providerId="AD" clId="Web-{4C2ED289-F6AE-4972-0B19-E321EF6EF2BF}" dt="2026-01-20T11:12:56.481" v="402"/>
        <pc:sldMkLst>
          <pc:docMk/>
          <pc:sldMk cId="2395611311" sldId="417"/>
        </pc:sldMkLst>
        <pc:spChg chg="add">
          <ac:chgData name="Malak SADKI" userId="S::malak.sadki_magellium.fr#ext#@cnrsc.onmicrosoft.com::000e68f6-d8b3-4d16-9de6-ba7608f97790" providerId="AD" clId="Web-{4C2ED289-F6AE-4972-0B19-E321EF6EF2BF}" dt="2026-01-20T11:03:49.720" v="330"/>
          <ac:spMkLst>
            <pc:docMk/>
            <pc:sldMk cId="2395611311" sldId="417"/>
            <ac:spMk id="3" creationId="{B6A571AB-ABC3-FE60-26B5-5685D32B6FE2}"/>
          </ac:spMkLst>
        </pc:spChg>
        <pc:picChg chg="mod modCrop">
          <ac:chgData name="Malak SADKI" userId="S::malak.sadki_magellium.fr#ext#@cnrsc.onmicrosoft.com::000e68f6-d8b3-4d16-9de6-ba7608f97790" providerId="AD" clId="Web-{4C2ED289-F6AE-4972-0B19-E321EF6EF2BF}" dt="2026-01-20T11:11:51.183" v="396" actId="1076"/>
          <ac:picMkLst>
            <pc:docMk/>
            <pc:sldMk cId="2395611311" sldId="417"/>
            <ac:picMk id="5" creationId="{3EF0A619-8247-F94E-DD49-25D34D592559}"/>
          </ac:picMkLst>
        </pc:picChg>
        <pc:picChg chg="add mod modCrop">
          <ac:chgData name="Malak SADKI" userId="S::malak.sadki_magellium.fr#ext#@cnrsc.onmicrosoft.com::000e68f6-d8b3-4d16-9de6-ba7608f97790" providerId="AD" clId="Web-{4C2ED289-F6AE-4972-0B19-E321EF6EF2BF}" dt="2026-01-20T11:12:56.481" v="402"/>
          <ac:picMkLst>
            <pc:docMk/>
            <pc:sldMk cId="2395611311" sldId="417"/>
            <ac:picMk id="7" creationId="{721FDB67-99F2-5A18-9240-822FB2CBD795}"/>
          </ac:picMkLst>
        </pc:picChg>
      </pc:sldChg>
      <pc:sldChg chg="addSp delSp modSp">
        <pc:chgData name="Malak SADKI" userId="S::malak.sadki_magellium.fr#ext#@cnrsc.onmicrosoft.com::000e68f6-d8b3-4d16-9de6-ba7608f97790" providerId="AD" clId="Web-{4C2ED289-F6AE-4972-0B19-E321EF6EF2BF}" dt="2026-01-20T11:14:38.958" v="413"/>
        <pc:sldMkLst>
          <pc:docMk/>
          <pc:sldMk cId="2005831340" sldId="418"/>
        </pc:sldMkLst>
        <pc:spChg chg="add mod">
          <ac:chgData name="Malak SADKI" userId="S::malak.sadki_magellium.fr#ext#@cnrsc.onmicrosoft.com::000e68f6-d8b3-4d16-9de6-ba7608f97790" providerId="AD" clId="Web-{4C2ED289-F6AE-4972-0B19-E321EF6EF2BF}" dt="2026-01-20T11:13:36.124" v="408" actId="14100"/>
          <ac:spMkLst>
            <pc:docMk/>
            <pc:sldMk cId="2005831340" sldId="418"/>
            <ac:spMk id="3" creationId="{1AF056C1-C770-080D-1871-DA717862AEC5}"/>
          </ac:spMkLst>
        </pc:spChg>
        <pc:picChg chg="mod modCrop">
          <ac:chgData name="Malak SADKI" userId="S::malak.sadki_magellium.fr#ext#@cnrsc.onmicrosoft.com::000e68f6-d8b3-4d16-9de6-ba7608f97790" providerId="AD" clId="Web-{4C2ED289-F6AE-4972-0B19-E321EF6EF2BF}" dt="2026-01-20T11:13:26.842" v="406" actId="1076"/>
          <ac:picMkLst>
            <pc:docMk/>
            <pc:sldMk cId="2005831340" sldId="418"/>
            <ac:picMk id="5" creationId="{2E023D07-666A-EED7-970F-B4A1EC245473}"/>
          </ac:picMkLst>
        </pc:picChg>
        <pc:picChg chg="add mod modCrop">
          <ac:chgData name="Malak SADKI" userId="S::malak.sadki_magellium.fr#ext#@cnrsc.onmicrosoft.com::000e68f6-d8b3-4d16-9de6-ba7608f97790" providerId="AD" clId="Web-{4C2ED289-F6AE-4972-0B19-E321EF6EF2BF}" dt="2026-01-20T11:14:38.958" v="413"/>
          <ac:picMkLst>
            <pc:docMk/>
            <pc:sldMk cId="2005831340" sldId="418"/>
            <ac:picMk id="7" creationId="{E04DB36C-77A3-65B6-2074-5D078FE4C636}"/>
          </ac:picMkLst>
        </pc:picChg>
      </pc:sldChg>
      <pc:sldChg chg="addSp delSp modSp">
        <pc:chgData name="Malak SADKI" userId="S::malak.sadki_magellium.fr#ext#@cnrsc.onmicrosoft.com::000e68f6-d8b3-4d16-9de6-ba7608f97790" providerId="AD" clId="Web-{4C2ED289-F6AE-4972-0B19-E321EF6EF2BF}" dt="2026-01-20T11:12:50.184" v="400"/>
        <pc:sldMkLst>
          <pc:docMk/>
          <pc:sldMk cId="3982182118" sldId="421"/>
        </pc:sldMkLst>
        <pc:spChg chg="add mod">
          <ac:chgData name="Malak SADKI" userId="S::malak.sadki_magellium.fr#ext#@cnrsc.onmicrosoft.com::000e68f6-d8b3-4d16-9de6-ba7608f97790" providerId="AD" clId="Web-{4C2ED289-F6AE-4972-0B19-E321EF6EF2BF}" dt="2026-01-20T11:03:39.579" v="328" actId="1076"/>
          <ac:spMkLst>
            <pc:docMk/>
            <pc:sldMk cId="3982182118" sldId="421"/>
            <ac:spMk id="3" creationId="{DC236AEC-2DF9-40A9-8489-4DB0702FB986}"/>
          </ac:spMkLst>
        </pc:spChg>
        <pc:picChg chg="mod modCrop">
          <ac:chgData name="Malak SADKI" userId="S::malak.sadki_magellium.fr#ext#@cnrsc.onmicrosoft.com::000e68f6-d8b3-4d16-9de6-ba7608f97790" providerId="AD" clId="Web-{4C2ED289-F6AE-4972-0B19-E321EF6EF2BF}" dt="2026-01-20T11:09:51.947" v="387" actId="1076"/>
          <ac:picMkLst>
            <pc:docMk/>
            <pc:sldMk cId="3982182118" sldId="421"/>
            <ac:picMk id="5" creationId="{A9CCE750-D422-7CEA-0E21-5CA1D9061B95}"/>
          </ac:picMkLst>
        </pc:picChg>
        <pc:picChg chg="add mod modCrop">
          <ac:chgData name="Malak SADKI" userId="S::malak.sadki_magellium.fr#ext#@cnrsc.onmicrosoft.com::000e68f6-d8b3-4d16-9de6-ba7608f97790" providerId="AD" clId="Web-{4C2ED289-F6AE-4972-0B19-E321EF6EF2BF}" dt="2026-01-20T11:12:50.184" v="400"/>
          <ac:picMkLst>
            <pc:docMk/>
            <pc:sldMk cId="3982182118" sldId="421"/>
            <ac:picMk id="7" creationId="{F8463538-B02A-8D47-2C58-8A85EE65613B}"/>
          </ac:picMkLst>
        </pc:picChg>
      </pc:sldChg>
      <pc:sldChg chg="addSp modSp add ord replId">
        <pc:chgData name="Malak SADKI" userId="S::malak.sadki_magellium.fr#ext#@cnrsc.onmicrosoft.com::000e68f6-d8b3-4d16-9de6-ba7608f97790" providerId="AD" clId="Web-{4C2ED289-F6AE-4972-0B19-E321EF6EF2BF}" dt="2026-01-20T11:01:53.184" v="319" actId="1076"/>
        <pc:sldMkLst>
          <pc:docMk/>
          <pc:sldMk cId="1676408796" sldId="425"/>
        </pc:sldMkLst>
        <pc:graphicFrameChg chg="add mod modGraphic">
          <ac:chgData name="Malak SADKI" userId="S::malak.sadki_magellium.fr#ext#@cnrsc.onmicrosoft.com::000e68f6-d8b3-4d16-9de6-ba7608f97790" providerId="AD" clId="Web-{4C2ED289-F6AE-4972-0B19-E321EF6EF2BF}" dt="2026-01-20T11:01:53.184" v="319" actId="1076"/>
          <ac:graphicFrameMkLst>
            <pc:docMk/>
            <pc:sldMk cId="1676408796" sldId="425"/>
            <ac:graphicFrameMk id="3" creationId="{DB97F828-A69C-783F-C340-D0B9D28CCF21}"/>
          </ac:graphicFrameMkLst>
        </pc:graphicFrameChg>
        <pc:graphicFrameChg chg="mod modGraphic">
          <ac:chgData name="Malak SADKI" userId="S::malak.sadki_magellium.fr#ext#@cnrsc.onmicrosoft.com::000e68f6-d8b3-4d16-9de6-ba7608f97790" providerId="AD" clId="Web-{4C2ED289-F6AE-4972-0B19-E321EF6EF2BF}" dt="2026-01-20T10:41:07.507" v="306"/>
          <ac:graphicFrameMkLst>
            <pc:docMk/>
            <pc:sldMk cId="1676408796" sldId="425"/>
            <ac:graphicFrameMk id="78" creationId="{92F11012-050C-0BEA-2A04-ED9EFF8C6B66}"/>
          </ac:graphicFrameMkLst>
        </pc:graphicFrameChg>
      </pc:sldChg>
      <pc:sldChg chg="addSp delSp modSp add replId">
        <pc:chgData name="Malak SADKI" userId="S::malak.sadki_magellium.fr#ext#@cnrsc.onmicrosoft.com::000e68f6-d8b3-4d16-9de6-ba7608f97790" providerId="AD" clId="Web-{4C2ED289-F6AE-4972-0B19-E321EF6EF2BF}" dt="2026-01-20T10:39:53.016" v="286"/>
        <pc:sldMkLst>
          <pc:docMk/>
          <pc:sldMk cId="2052723356" sldId="426"/>
        </pc:sldMkLst>
        <pc:spChg chg="add mod">
          <ac:chgData name="Malak SADKI" userId="S::malak.sadki_magellium.fr#ext#@cnrsc.onmicrosoft.com::000e68f6-d8b3-4d16-9de6-ba7608f97790" providerId="AD" clId="Web-{4C2ED289-F6AE-4972-0B19-E321EF6EF2BF}" dt="2026-01-20T09:30:08.595" v="143" actId="1076"/>
          <ac:spMkLst>
            <pc:docMk/>
            <pc:sldMk cId="2052723356" sldId="426"/>
            <ac:spMk id="18" creationId="{95DDD34C-A598-C391-CB18-3103F85A0974}"/>
          </ac:spMkLst>
        </pc:spChg>
        <pc:spChg chg="add mod">
          <ac:chgData name="Malak SADKI" userId="S::malak.sadki_magellium.fr#ext#@cnrsc.onmicrosoft.com::000e68f6-d8b3-4d16-9de6-ba7608f97790" providerId="AD" clId="Web-{4C2ED289-F6AE-4972-0B19-E321EF6EF2BF}" dt="2026-01-20T09:30:08.610" v="144" actId="1076"/>
          <ac:spMkLst>
            <pc:docMk/>
            <pc:sldMk cId="2052723356" sldId="426"/>
            <ac:spMk id="19" creationId="{97AC112B-E573-8A5E-B0B4-BCB74EB0CE04}"/>
          </ac:spMkLst>
        </pc:spChg>
        <pc:spChg chg="add mod">
          <ac:chgData name="Malak SADKI" userId="S::malak.sadki_magellium.fr#ext#@cnrsc.onmicrosoft.com::000e68f6-d8b3-4d16-9de6-ba7608f97790" providerId="AD" clId="Web-{4C2ED289-F6AE-4972-0B19-E321EF6EF2BF}" dt="2026-01-20T09:52:02.460" v="224" actId="14100"/>
          <ac:spMkLst>
            <pc:docMk/>
            <pc:sldMk cId="2052723356" sldId="426"/>
            <ac:spMk id="22" creationId="{6F3C8029-9AD8-A6B2-A177-BD82BAE812B4}"/>
          </ac:spMkLst>
        </pc:spChg>
        <pc:spChg chg="add mod">
          <ac:chgData name="Malak SADKI" userId="S::malak.sadki_magellium.fr#ext#@cnrsc.onmicrosoft.com::000e68f6-d8b3-4d16-9de6-ba7608f97790" providerId="AD" clId="Web-{4C2ED289-F6AE-4972-0B19-E321EF6EF2BF}" dt="2026-01-20T09:47:17.776" v="203"/>
          <ac:spMkLst>
            <pc:docMk/>
            <pc:sldMk cId="2052723356" sldId="426"/>
            <ac:spMk id="24" creationId="{203B89F3-A125-0AF4-D620-67E6FB1D5A59}"/>
          </ac:spMkLst>
        </pc:spChg>
        <pc:spChg chg="add mod">
          <ac:chgData name="Malak SADKI" userId="S::malak.sadki_magellium.fr#ext#@cnrsc.onmicrosoft.com::000e68f6-d8b3-4d16-9de6-ba7608f97790" providerId="AD" clId="Web-{4C2ED289-F6AE-4972-0B19-E321EF6EF2BF}" dt="2026-01-20T09:47:55.419" v="208" actId="14100"/>
          <ac:spMkLst>
            <pc:docMk/>
            <pc:sldMk cId="2052723356" sldId="426"/>
            <ac:spMk id="26" creationId="{CFEFA793-15BF-E6AB-3124-7F0D0AB6ACBA}"/>
          </ac:spMkLst>
        </pc:spChg>
        <pc:spChg chg="add mod">
          <ac:chgData name="Malak SADKI" userId="S::malak.sadki_magellium.fr#ext#@cnrsc.onmicrosoft.com::000e68f6-d8b3-4d16-9de6-ba7608f97790" providerId="AD" clId="Web-{4C2ED289-F6AE-4972-0B19-E321EF6EF2BF}" dt="2026-01-20T09:48:52.922" v="214" actId="14100"/>
          <ac:spMkLst>
            <pc:docMk/>
            <pc:sldMk cId="2052723356" sldId="426"/>
            <ac:spMk id="27" creationId="{A5EB35BD-27D4-6560-20D6-B4904F06C146}"/>
          </ac:spMkLst>
        </pc:spChg>
        <pc:spChg chg="add mod">
          <ac:chgData name="Malak SADKI" userId="S::malak.sadki_magellium.fr#ext#@cnrsc.onmicrosoft.com::000e68f6-d8b3-4d16-9de6-ba7608f97790" providerId="AD" clId="Web-{4C2ED289-F6AE-4972-0B19-E321EF6EF2BF}" dt="2026-01-20T09:52:44.789" v="226" actId="14100"/>
          <ac:spMkLst>
            <pc:docMk/>
            <pc:sldMk cId="2052723356" sldId="426"/>
            <ac:spMk id="28" creationId="{86868361-5592-5F11-054B-F8CC2A97F066}"/>
          </ac:spMkLst>
        </pc:spChg>
        <pc:spChg chg="add mod">
          <ac:chgData name="Malak SADKI" userId="S::malak.sadki_magellium.fr#ext#@cnrsc.onmicrosoft.com::000e68f6-d8b3-4d16-9de6-ba7608f97790" providerId="AD" clId="Web-{4C2ED289-F6AE-4972-0B19-E321EF6EF2BF}" dt="2026-01-20T09:53:10.431" v="229" actId="14100"/>
          <ac:spMkLst>
            <pc:docMk/>
            <pc:sldMk cId="2052723356" sldId="426"/>
            <ac:spMk id="30" creationId="{FA706B04-2890-68D4-E60C-9039D64656FC}"/>
          </ac:spMkLst>
        </pc:spChg>
        <pc:spChg chg="add mod">
          <ac:chgData name="Malak SADKI" userId="S::malak.sadki_magellium.fr#ext#@cnrsc.onmicrosoft.com::000e68f6-d8b3-4d16-9de6-ba7608f97790" providerId="AD" clId="Web-{4C2ED289-F6AE-4972-0B19-E321EF6EF2BF}" dt="2026-01-20T09:54:20.698" v="235"/>
          <ac:spMkLst>
            <pc:docMk/>
            <pc:sldMk cId="2052723356" sldId="426"/>
            <ac:spMk id="31" creationId="{2336DB7B-B819-11D4-79D0-45F0B992AE13}"/>
          </ac:spMkLst>
        </pc:spChg>
        <pc:graphicFrameChg chg="mod modGraphic">
          <ac:chgData name="Malak SADKI" userId="S::malak.sadki_magellium.fr#ext#@cnrsc.onmicrosoft.com::000e68f6-d8b3-4d16-9de6-ba7608f97790" providerId="AD" clId="Web-{4C2ED289-F6AE-4972-0B19-E321EF6EF2BF}" dt="2026-01-20T10:39:48.297" v="284"/>
          <ac:graphicFrameMkLst>
            <pc:docMk/>
            <pc:sldMk cId="2052723356" sldId="426"/>
            <ac:graphicFrameMk id="7" creationId="{10278AF8-E966-B6B9-382C-76D967BD1DBE}"/>
          </ac:graphicFrameMkLst>
        </pc:graphicFrameChg>
        <pc:graphicFrameChg chg="add mod modGraphic">
          <ac:chgData name="Malak SADKI" userId="S::malak.sadki_magellium.fr#ext#@cnrsc.onmicrosoft.com::000e68f6-d8b3-4d16-9de6-ba7608f97790" providerId="AD" clId="Web-{4C2ED289-F6AE-4972-0B19-E321EF6EF2BF}" dt="2026-01-20T09:30:39.143" v="150"/>
          <ac:graphicFrameMkLst>
            <pc:docMk/>
            <pc:sldMk cId="2052723356" sldId="426"/>
            <ac:graphicFrameMk id="13" creationId="{175FD9B5-34BB-7404-63DA-BD5CDE7316F2}"/>
          </ac:graphicFrameMkLst>
        </pc:graphicFrameChg>
        <pc:graphicFrameChg chg="add mod modGraphic">
          <ac:chgData name="Malak SADKI" userId="S::malak.sadki_magellium.fr#ext#@cnrsc.onmicrosoft.com::000e68f6-d8b3-4d16-9de6-ba7608f97790" providerId="AD" clId="Web-{4C2ED289-F6AE-4972-0B19-E321EF6EF2BF}" dt="2026-01-20T10:39:53.016" v="286"/>
          <ac:graphicFrameMkLst>
            <pc:docMk/>
            <pc:sldMk cId="2052723356" sldId="426"/>
            <ac:graphicFrameMk id="15" creationId="{2C8C35C4-48A7-F1C1-0FE4-05DA1522D392}"/>
          </ac:graphicFrameMkLst>
        </pc:graphicFrameChg>
        <pc:picChg chg="add mod">
          <ac:chgData name="Malak SADKI" userId="S::malak.sadki_magellium.fr#ext#@cnrsc.onmicrosoft.com::000e68f6-d8b3-4d16-9de6-ba7608f97790" providerId="AD" clId="Web-{4C2ED289-F6AE-4972-0B19-E321EF6EF2BF}" dt="2026-01-20T09:32:31.790" v="161" actId="14100"/>
          <ac:picMkLst>
            <pc:docMk/>
            <pc:sldMk cId="2052723356" sldId="426"/>
            <ac:picMk id="21" creationId="{B26A2202-D678-2B46-EA9E-DA915EAC596F}"/>
          </ac:picMkLst>
        </pc:picChg>
        <pc:cxnChg chg="add mod">
          <ac:chgData name="Malak SADKI" userId="S::malak.sadki_magellium.fr#ext#@cnrsc.onmicrosoft.com::000e68f6-d8b3-4d16-9de6-ba7608f97790" providerId="AD" clId="Web-{4C2ED289-F6AE-4972-0B19-E321EF6EF2BF}" dt="2026-01-20T09:30:01.328" v="140" actId="14100"/>
          <ac:cxnSpMkLst>
            <pc:docMk/>
            <pc:sldMk cId="2052723356" sldId="426"/>
            <ac:cxnSpMk id="16" creationId="{7049823E-9BDF-C04C-2525-881AC0B87BAE}"/>
          </ac:cxnSpMkLst>
        </pc:cxnChg>
        <pc:cxnChg chg="add mod">
          <ac:chgData name="Malak SADKI" userId="S::malak.sadki_magellium.fr#ext#@cnrsc.onmicrosoft.com::000e68f6-d8b3-4d16-9de6-ba7608f97790" providerId="AD" clId="Web-{4C2ED289-F6AE-4972-0B19-E321EF6EF2BF}" dt="2026-01-20T09:29:54.937" v="139" actId="14100"/>
          <ac:cxnSpMkLst>
            <pc:docMk/>
            <pc:sldMk cId="2052723356" sldId="426"/>
            <ac:cxnSpMk id="17" creationId="{2D42479E-0A0D-780D-A86B-8969BBB9711B}"/>
          </ac:cxnSpMkLst>
        </pc:cxnChg>
        <pc:cxnChg chg="add mod">
          <ac:chgData name="Malak SADKI" userId="S::malak.sadki_magellium.fr#ext#@cnrsc.onmicrosoft.com::000e68f6-d8b3-4d16-9de6-ba7608f97790" providerId="AD" clId="Web-{4C2ED289-F6AE-4972-0B19-E321EF6EF2BF}" dt="2026-01-20T09:36:51.298" v="169"/>
          <ac:cxnSpMkLst>
            <pc:docMk/>
            <pc:sldMk cId="2052723356" sldId="426"/>
            <ac:cxnSpMk id="23" creationId="{CB79C487-31EC-B343-3C34-30FB4F329515}"/>
          </ac:cxnSpMkLst>
        </pc:cxnChg>
        <pc:cxnChg chg="add mod">
          <ac:chgData name="Malak SADKI" userId="S::malak.sadki_magellium.fr#ext#@cnrsc.onmicrosoft.com::000e68f6-d8b3-4d16-9de6-ba7608f97790" providerId="AD" clId="Web-{4C2ED289-F6AE-4972-0B19-E321EF6EF2BF}" dt="2026-01-20T09:45:43.862" v="186" actId="1076"/>
          <ac:cxnSpMkLst>
            <pc:docMk/>
            <pc:sldMk cId="2052723356" sldId="426"/>
            <ac:cxnSpMk id="25" creationId="{88072AA6-0AE6-2DB2-530F-E6ADB1656B7A}"/>
          </ac:cxnSpMkLst>
        </pc:cxnChg>
        <pc:cxnChg chg="add mod">
          <ac:chgData name="Malak SADKI" userId="S::malak.sadki_magellium.fr#ext#@cnrsc.onmicrosoft.com::000e68f6-d8b3-4d16-9de6-ba7608f97790" providerId="AD" clId="Web-{4C2ED289-F6AE-4972-0B19-E321EF6EF2BF}" dt="2026-01-20T09:51:27.818" v="222" actId="1076"/>
          <ac:cxnSpMkLst>
            <pc:docMk/>
            <pc:sldMk cId="2052723356" sldId="426"/>
            <ac:cxnSpMk id="29" creationId="{C1012A83-5A2F-C117-45E8-63B90D10070C}"/>
          </ac:cxnSpMkLst>
        </pc:cxnChg>
      </pc:sldChg>
      <pc:sldChg chg="addSp delSp modSp add replId">
        <pc:chgData name="Malak SADKI" userId="S::malak.sadki_magellium.fr#ext#@cnrsc.onmicrosoft.com::000e68f6-d8b3-4d16-9de6-ba7608f97790" providerId="AD" clId="Web-{4C2ED289-F6AE-4972-0B19-E321EF6EF2BF}" dt="2026-01-20T11:07:04.740" v="382"/>
        <pc:sldMkLst>
          <pc:docMk/>
          <pc:sldMk cId="2613559538" sldId="429"/>
        </pc:sldMkLst>
        <pc:spChg chg="mod">
          <ac:chgData name="Malak SADKI" userId="S::malak.sadki_magellium.fr#ext#@cnrsc.onmicrosoft.com::000e68f6-d8b3-4d16-9de6-ba7608f97790" providerId="AD" clId="Web-{4C2ED289-F6AE-4972-0B19-E321EF6EF2BF}" dt="2026-01-20T11:05:21.629" v="345" actId="20577"/>
          <ac:spMkLst>
            <pc:docMk/>
            <pc:sldMk cId="2613559538" sldId="429"/>
            <ac:spMk id="76" creationId="{699711DD-0C5E-FADF-7012-3F45643B1DCB}"/>
          </ac:spMkLst>
        </pc:spChg>
        <pc:graphicFrameChg chg="mod modGraphic">
          <ac:chgData name="Malak SADKI" userId="S::malak.sadki_magellium.fr#ext#@cnrsc.onmicrosoft.com::000e68f6-d8b3-4d16-9de6-ba7608f97790" providerId="AD" clId="Web-{4C2ED289-F6AE-4972-0B19-E321EF6EF2BF}" dt="2026-01-20T11:07:04.740" v="382"/>
          <ac:graphicFrameMkLst>
            <pc:docMk/>
            <pc:sldMk cId="2613559538" sldId="429"/>
            <ac:graphicFrameMk id="78" creationId="{84B7205A-EBBA-95F3-1862-1D2840D9434B}"/>
          </ac:graphicFrameMkLst>
        </pc:graphicFrameChg>
      </pc:sldChg>
    </pc:docChg>
  </pc:docChgLst>
  <pc:docChgLst>
    <pc:chgData name="omid.elmi" userId="S::omid.elmi_gis.uni-stuttgart.de#ext#@cnrsc.onmicrosoft.com::68f1e12f-087a-47cc-a64f-d4d65adb00f7" providerId="AD" clId="Web-{B78198EF-1B7F-E088-1919-B84904E6BC40}"/>
    <pc:docChg chg="modSld">
      <pc:chgData name="omid.elmi" userId="S::omid.elmi_gis.uni-stuttgart.de#ext#@cnrsc.onmicrosoft.com::68f1e12f-087a-47cc-a64f-d4d65adb00f7" providerId="AD" clId="Web-{B78198EF-1B7F-E088-1919-B84904E6BC40}" dt="2026-01-22T08:43:31.473" v="40" actId="14100"/>
      <pc:docMkLst>
        <pc:docMk/>
      </pc:docMkLst>
      <pc:sldChg chg="addSp delSp modSp addAnim delAnim modAnim">
        <pc:chgData name="omid.elmi" userId="S::omid.elmi_gis.uni-stuttgart.de#ext#@cnrsc.onmicrosoft.com::68f1e12f-087a-47cc-a64f-d4d65adb00f7" providerId="AD" clId="Web-{B78198EF-1B7F-E088-1919-B84904E6BC40}" dt="2026-01-22T08:23:13.225" v="35"/>
        <pc:sldMkLst>
          <pc:docMk/>
          <pc:sldMk cId="3372705475" sldId="352"/>
        </pc:sldMkLst>
        <pc:spChg chg="mod">
          <ac:chgData name="omid.elmi" userId="S::omid.elmi_gis.uni-stuttgart.de#ext#@cnrsc.onmicrosoft.com::68f1e12f-087a-47cc-a64f-d4d65adb00f7" providerId="AD" clId="Web-{B78198EF-1B7F-E088-1919-B84904E6BC40}" dt="2026-01-22T08:11:11.372" v="15" actId="20577"/>
          <ac:spMkLst>
            <pc:docMk/>
            <pc:sldMk cId="3372705475" sldId="352"/>
            <ac:spMk id="2" creationId="{5329BC96-280D-6058-FECF-0461C0F6C243}"/>
          </ac:spMkLst>
        </pc:spChg>
        <pc:spChg chg="add del mod">
          <ac:chgData name="omid.elmi" userId="S::omid.elmi_gis.uni-stuttgart.de#ext#@cnrsc.onmicrosoft.com::68f1e12f-087a-47cc-a64f-d4d65adb00f7" providerId="AD" clId="Web-{B78198EF-1B7F-E088-1919-B84904E6BC40}" dt="2026-01-22T08:23:13.225" v="35"/>
          <ac:spMkLst>
            <pc:docMk/>
            <pc:sldMk cId="3372705475" sldId="352"/>
            <ac:spMk id="7" creationId="{230E4310-A6EF-6EE8-9FEE-4DE5B5B580E0}"/>
          </ac:spMkLst>
        </pc:spChg>
        <pc:spChg chg="mod">
          <ac:chgData name="omid.elmi" userId="S::omid.elmi_gis.uni-stuttgart.de#ext#@cnrsc.onmicrosoft.com::68f1e12f-087a-47cc-a64f-d4d65adb00f7" providerId="AD" clId="Web-{B78198EF-1B7F-E088-1919-B84904E6BC40}" dt="2026-01-22T08:11:20.310" v="19" actId="20577"/>
          <ac:spMkLst>
            <pc:docMk/>
            <pc:sldMk cId="3372705475" sldId="352"/>
            <ac:spMk id="8" creationId="{48B3F4ED-9436-CA54-54FE-0CCDE85A1B33}"/>
          </ac:spMkLst>
        </pc:spChg>
      </pc:sldChg>
      <pc:sldChg chg="addSp delSp modSp">
        <pc:chgData name="omid.elmi" userId="S::omid.elmi_gis.uni-stuttgart.de#ext#@cnrsc.onmicrosoft.com::68f1e12f-087a-47cc-a64f-d4d65adb00f7" providerId="AD" clId="Web-{B78198EF-1B7F-E088-1919-B84904E6BC40}" dt="2026-01-22T08:43:31.473" v="40" actId="14100"/>
        <pc:sldMkLst>
          <pc:docMk/>
          <pc:sldMk cId="278205689" sldId="366"/>
        </pc:sldMkLst>
        <pc:picChg chg="add mod">
          <ac:chgData name="omid.elmi" userId="S::omid.elmi_gis.uni-stuttgart.de#ext#@cnrsc.onmicrosoft.com::68f1e12f-087a-47cc-a64f-d4d65adb00f7" providerId="AD" clId="Web-{B78198EF-1B7F-E088-1919-B84904E6BC40}" dt="2026-01-22T08:43:31.473" v="40" actId="14100"/>
          <ac:picMkLst>
            <pc:docMk/>
            <pc:sldMk cId="278205689" sldId="366"/>
            <ac:picMk id="3" creationId="{58BA7503-44BD-5F55-BB43-DB54C98866EE}"/>
          </ac:picMkLst>
        </pc:picChg>
        <pc:picChg chg="del">
          <ac:chgData name="omid.elmi" userId="S::omid.elmi_gis.uni-stuttgart.de#ext#@cnrsc.onmicrosoft.com::68f1e12f-087a-47cc-a64f-d4d65adb00f7" providerId="AD" clId="Web-{B78198EF-1B7F-E088-1919-B84904E6BC40}" dt="2026-01-22T08:43:13.205" v="36"/>
          <ac:picMkLst>
            <pc:docMk/>
            <pc:sldMk cId="278205689" sldId="366"/>
            <ac:picMk id="8" creationId="{77674E35-9B76-3CFB-8CB2-E82DCE6FE2A1}"/>
          </ac:picMkLst>
        </pc:picChg>
      </pc:sldChg>
    </pc:docChg>
  </pc:docChgLst>
  <pc:docChgLst>
    <pc:chgData name="LUCA CIABATTA" userId="S::luca.ciabatta@cnr.it::5e64543f-006a-454c-acc3-2d23c25dbfe4" providerId="AD" clId="Web-{634BBA50-B4AF-4FDD-B618-A85C291B95BD}"/>
    <pc:docChg chg="addSld modSld">
      <pc:chgData name="LUCA CIABATTA" userId="S::luca.ciabatta@cnr.it::5e64543f-006a-454c-acc3-2d23c25dbfe4" providerId="AD" clId="Web-{634BBA50-B4AF-4FDD-B618-A85C291B95BD}" dt="2026-01-20T15:53:17.522" v="395" actId="1076"/>
      <pc:docMkLst>
        <pc:docMk/>
      </pc:docMkLst>
      <pc:sldChg chg="modSp">
        <pc:chgData name="LUCA CIABATTA" userId="S::luca.ciabatta@cnr.it::5e64543f-006a-454c-acc3-2d23c25dbfe4" providerId="AD" clId="Web-{634BBA50-B4AF-4FDD-B618-A85C291B95BD}" dt="2026-01-20T15:12:36.664" v="0" actId="14100"/>
        <pc:sldMkLst>
          <pc:docMk/>
          <pc:sldMk cId="2621557489" sldId="320"/>
        </pc:sldMkLst>
        <pc:spChg chg="mod">
          <ac:chgData name="LUCA CIABATTA" userId="S::luca.ciabatta@cnr.it::5e64543f-006a-454c-acc3-2d23c25dbfe4" providerId="AD" clId="Web-{634BBA50-B4AF-4FDD-B618-A85C291B95BD}" dt="2026-01-20T15:12:36.664" v="0" actId="14100"/>
          <ac:spMkLst>
            <pc:docMk/>
            <pc:sldMk cId="2621557489" sldId="320"/>
            <ac:spMk id="18" creationId="{F227D786-D351-C51F-AF46-F2BF0586A1CD}"/>
          </ac:spMkLst>
        </pc:spChg>
      </pc:sldChg>
      <pc:sldChg chg="delAnim">
        <pc:chgData name="LUCA CIABATTA" userId="S::luca.ciabatta@cnr.it::5e64543f-006a-454c-acc3-2d23c25dbfe4" providerId="AD" clId="Web-{634BBA50-B4AF-4FDD-B618-A85C291B95BD}" dt="2026-01-20T15:48:44.741" v="368"/>
        <pc:sldMkLst>
          <pc:docMk/>
          <pc:sldMk cId="2253325408" sldId="437"/>
        </pc:sldMkLst>
      </pc:sldChg>
      <pc:sldChg chg="addAnim delAnim">
        <pc:chgData name="LUCA CIABATTA" userId="S::luca.ciabatta@cnr.it::5e64543f-006a-454c-acc3-2d23c25dbfe4" providerId="AD" clId="Web-{634BBA50-B4AF-4FDD-B618-A85C291B95BD}" dt="2026-01-20T15:49:09.413" v="390"/>
        <pc:sldMkLst>
          <pc:docMk/>
          <pc:sldMk cId="1114474834" sldId="438"/>
        </pc:sldMkLst>
      </pc:sldChg>
      <pc:sldChg chg="addSp delSp modSp new">
        <pc:chgData name="LUCA CIABATTA" userId="S::luca.ciabatta@cnr.it::5e64543f-006a-454c-acc3-2d23c25dbfe4" providerId="AD" clId="Web-{634BBA50-B4AF-4FDD-B618-A85C291B95BD}" dt="2026-01-20T15:19:43.633" v="126"/>
        <pc:sldMkLst>
          <pc:docMk/>
          <pc:sldMk cId="2949048297" sldId="452"/>
        </pc:sldMkLst>
        <pc:spChg chg="add">
          <ac:chgData name="LUCA CIABATTA" userId="S::luca.ciabatta@cnr.it::5e64543f-006a-454c-acc3-2d23c25dbfe4" providerId="AD" clId="Web-{634BBA50-B4AF-4FDD-B618-A85C291B95BD}" dt="2026-01-20T15:13:09.664" v="2"/>
          <ac:spMkLst>
            <pc:docMk/>
            <pc:sldMk cId="2949048297" sldId="452"/>
            <ac:spMk id="5" creationId="{38688B71-EBA4-6DC2-05B5-A9626AACCBD6}"/>
          </ac:spMkLst>
        </pc:spChg>
        <pc:spChg chg="add mod">
          <ac:chgData name="LUCA CIABATTA" userId="S::luca.ciabatta@cnr.it::5e64543f-006a-454c-acc3-2d23c25dbfe4" providerId="AD" clId="Web-{634BBA50-B4AF-4FDD-B618-A85C291B95BD}" dt="2026-01-20T15:16:03.961" v="29" actId="14100"/>
          <ac:spMkLst>
            <pc:docMk/>
            <pc:sldMk cId="2949048297" sldId="452"/>
            <ac:spMk id="7" creationId="{B58DDD30-741D-691B-8E43-5B41AE05270E}"/>
          </ac:spMkLst>
        </pc:spChg>
        <pc:spChg chg="add mod">
          <ac:chgData name="LUCA CIABATTA" userId="S::luca.ciabatta@cnr.it::5e64543f-006a-454c-acc3-2d23c25dbfe4" providerId="AD" clId="Web-{634BBA50-B4AF-4FDD-B618-A85C291B95BD}" dt="2026-01-20T15:18:35.399" v="116" actId="20577"/>
          <ac:spMkLst>
            <pc:docMk/>
            <pc:sldMk cId="2949048297" sldId="452"/>
            <ac:spMk id="8" creationId="{43173523-1CDC-2206-103A-5F8B57A0839E}"/>
          </ac:spMkLst>
        </pc:spChg>
        <pc:spChg chg="add mod">
          <ac:chgData name="LUCA CIABATTA" userId="S::luca.ciabatta@cnr.it::5e64543f-006a-454c-acc3-2d23c25dbfe4" providerId="AD" clId="Web-{634BBA50-B4AF-4FDD-B618-A85C291B95BD}" dt="2026-01-20T15:18:42.539" v="118" actId="20577"/>
          <ac:spMkLst>
            <pc:docMk/>
            <pc:sldMk cId="2949048297" sldId="452"/>
            <ac:spMk id="9" creationId="{9B6571F7-03BE-0DF0-65A9-99A57947E50E}"/>
          </ac:spMkLst>
        </pc:spChg>
        <pc:spChg chg="add mod">
          <ac:chgData name="LUCA CIABATTA" userId="S::luca.ciabatta@cnr.it::5e64543f-006a-454c-acc3-2d23c25dbfe4" providerId="AD" clId="Web-{634BBA50-B4AF-4FDD-B618-A85C291B95BD}" dt="2026-01-20T15:18:43.945" v="119" actId="20577"/>
          <ac:spMkLst>
            <pc:docMk/>
            <pc:sldMk cId="2949048297" sldId="452"/>
            <ac:spMk id="10" creationId="{9A416BA1-784F-9ECB-EA8E-E348C6B54E91}"/>
          </ac:spMkLst>
        </pc:spChg>
        <pc:spChg chg="add mod">
          <ac:chgData name="LUCA CIABATTA" userId="S::luca.ciabatta@cnr.it::5e64543f-006a-454c-acc3-2d23c25dbfe4" providerId="AD" clId="Web-{634BBA50-B4AF-4FDD-B618-A85C291B95BD}" dt="2026-01-20T15:18:28.852" v="112" actId="20577"/>
          <ac:spMkLst>
            <pc:docMk/>
            <pc:sldMk cId="2949048297" sldId="452"/>
            <ac:spMk id="11" creationId="{E00F7943-113E-C495-C844-0F6B8D18A25A}"/>
          </ac:spMkLst>
        </pc:spChg>
        <pc:spChg chg="add mod">
          <ac:chgData name="LUCA CIABATTA" userId="S::luca.ciabatta@cnr.it::5e64543f-006a-454c-acc3-2d23c25dbfe4" providerId="AD" clId="Web-{634BBA50-B4AF-4FDD-B618-A85C291B95BD}" dt="2026-01-20T15:18:25.805" v="110" actId="20577"/>
          <ac:spMkLst>
            <pc:docMk/>
            <pc:sldMk cId="2949048297" sldId="452"/>
            <ac:spMk id="12" creationId="{015CF7D6-DD1E-EF19-A1B6-FB9B69B6CFE0}"/>
          </ac:spMkLst>
        </pc:spChg>
        <pc:spChg chg="add mod">
          <ac:chgData name="LUCA CIABATTA" userId="S::luca.ciabatta@cnr.it::5e64543f-006a-454c-acc3-2d23c25dbfe4" providerId="AD" clId="Web-{634BBA50-B4AF-4FDD-B618-A85C291B95BD}" dt="2026-01-20T15:18:22.773" v="108" actId="20577"/>
          <ac:spMkLst>
            <pc:docMk/>
            <pc:sldMk cId="2949048297" sldId="452"/>
            <ac:spMk id="13" creationId="{9306595E-F6F0-57B2-415E-B724D761EFB2}"/>
          </ac:spMkLst>
        </pc:spChg>
        <pc:spChg chg="add mod">
          <ac:chgData name="LUCA CIABATTA" userId="S::luca.ciabatta@cnr.it::5e64543f-006a-454c-acc3-2d23c25dbfe4" providerId="AD" clId="Web-{634BBA50-B4AF-4FDD-B618-A85C291B95BD}" dt="2026-01-20T15:18:20.633" v="107" actId="20577"/>
          <ac:spMkLst>
            <pc:docMk/>
            <pc:sldMk cId="2949048297" sldId="452"/>
            <ac:spMk id="14" creationId="{08BC663F-5D88-63D2-295E-82C7C33CBE81}"/>
          </ac:spMkLst>
        </pc:spChg>
        <pc:picChg chg="add mod">
          <ac:chgData name="LUCA CIABATTA" userId="S::luca.ciabatta@cnr.it::5e64543f-006a-454c-acc3-2d23c25dbfe4" providerId="AD" clId="Web-{634BBA50-B4AF-4FDD-B618-A85C291B95BD}" dt="2026-01-20T15:15:24.836" v="7" actId="1076"/>
          <ac:picMkLst>
            <pc:docMk/>
            <pc:sldMk cId="2949048297" sldId="452"/>
            <ac:picMk id="6" creationId="{C4E2EB20-0CA6-74D5-2B9A-E724D1FFD4BE}"/>
          </ac:picMkLst>
        </pc:picChg>
      </pc:sldChg>
      <pc:sldChg chg="addSp delSp modSp new">
        <pc:chgData name="LUCA CIABATTA" userId="S::luca.ciabatta@cnr.it::5e64543f-006a-454c-acc3-2d23c25dbfe4" providerId="AD" clId="Web-{634BBA50-B4AF-4FDD-B618-A85C291B95BD}" dt="2026-01-20T15:38:25.632" v="180" actId="20577"/>
        <pc:sldMkLst>
          <pc:docMk/>
          <pc:sldMk cId="2149189903" sldId="453"/>
        </pc:sldMkLst>
        <pc:spChg chg="add">
          <ac:chgData name="LUCA CIABATTA" userId="S::luca.ciabatta@cnr.it::5e64543f-006a-454c-acc3-2d23c25dbfe4" providerId="AD" clId="Web-{634BBA50-B4AF-4FDD-B618-A85C291B95BD}" dt="2026-01-20T15:24:28.726" v="129"/>
          <ac:spMkLst>
            <pc:docMk/>
            <pc:sldMk cId="2149189903" sldId="453"/>
            <ac:spMk id="6" creationId="{BD666492-D8AD-44F1-F5E5-1AB3FB40367E}"/>
          </ac:spMkLst>
        </pc:spChg>
      </pc:sldChg>
      <pc:sldChg chg="addSp delSp modSp new">
        <pc:chgData name="LUCA CIABATTA" userId="S::luca.ciabatta@cnr.it::5e64543f-006a-454c-acc3-2d23c25dbfe4" providerId="AD" clId="Web-{634BBA50-B4AF-4FDD-B618-A85C291B95BD}" dt="2026-01-20T15:41:35.929" v="333"/>
        <pc:sldMkLst>
          <pc:docMk/>
          <pc:sldMk cId="3510002290" sldId="454"/>
        </pc:sldMkLst>
        <pc:spChg chg="add mod">
          <ac:chgData name="LUCA CIABATTA" userId="S::luca.ciabatta@cnr.it::5e64543f-006a-454c-acc3-2d23c25dbfe4" providerId="AD" clId="Web-{634BBA50-B4AF-4FDD-B618-A85C291B95BD}" dt="2026-01-20T15:41:27.241" v="332" actId="1076"/>
          <ac:spMkLst>
            <pc:docMk/>
            <pc:sldMk cId="3510002290" sldId="454"/>
            <ac:spMk id="10" creationId="{12F2879D-34A6-6883-6E93-B50125FD919A}"/>
          </ac:spMkLst>
        </pc:spChg>
        <pc:spChg chg="add">
          <ac:chgData name="LUCA CIABATTA" userId="S::luca.ciabatta@cnr.it::5e64543f-006a-454c-acc3-2d23c25dbfe4" providerId="AD" clId="Web-{634BBA50-B4AF-4FDD-B618-A85C291B95BD}" dt="2026-01-20T15:41:35.929" v="333"/>
          <ac:spMkLst>
            <pc:docMk/>
            <pc:sldMk cId="3510002290" sldId="454"/>
            <ac:spMk id="12" creationId="{71C2C435-607C-9111-F712-48A607331932}"/>
          </ac:spMkLst>
        </pc:spChg>
        <pc:picChg chg="add mod">
          <ac:chgData name="LUCA CIABATTA" userId="S::luca.ciabatta@cnr.it::5e64543f-006a-454c-acc3-2d23c25dbfe4" providerId="AD" clId="Web-{634BBA50-B4AF-4FDD-B618-A85C291B95BD}" dt="2026-01-20T15:39:46.929" v="200" actId="1076"/>
          <ac:picMkLst>
            <pc:docMk/>
            <pc:sldMk cId="3510002290" sldId="454"/>
            <ac:picMk id="4" creationId="{5A775233-1DA9-832D-48B6-88788A2BA796}"/>
          </ac:picMkLst>
        </pc:picChg>
        <pc:picChg chg="add mod">
          <ac:chgData name="LUCA CIABATTA" userId="S::luca.ciabatta@cnr.it::5e64543f-006a-454c-acc3-2d23c25dbfe4" providerId="AD" clId="Web-{634BBA50-B4AF-4FDD-B618-A85C291B95BD}" dt="2026-01-20T15:40:03.398" v="208" actId="1076"/>
          <ac:picMkLst>
            <pc:docMk/>
            <pc:sldMk cId="3510002290" sldId="454"/>
            <ac:picMk id="6" creationId="{FA44ED3B-439A-1419-97CD-F6922A2DE960}"/>
          </ac:picMkLst>
        </pc:picChg>
        <pc:picChg chg="add mod">
          <ac:chgData name="LUCA CIABATTA" userId="S::luca.ciabatta@cnr.it::5e64543f-006a-454c-acc3-2d23c25dbfe4" providerId="AD" clId="Web-{634BBA50-B4AF-4FDD-B618-A85C291B95BD}" dt="2026-01-20T15:39:48.616" v="203" actId="1076"/>
          <ac:picMkLst>
            <pc:docMk/>
            <pc:sldMk cId="3510002290" sldId="454"/>
            <ac:picMk id="7" creationId="{24D950D5-B821-7201-48B0-0915A1DA7B02}"/>
          </ac:picMkLst>
        </pc:picChg>
      </pc:sldChg>
      <pc:sldChg chg="addSp delSp modSp new">
        <pc:chgData name="LUCA CIABATTA" userId="S::luca.ciabatta@cnr.it::5e64543f-006a-454c-acc3-2d23c25dbfe4" providerId="AD" clId="Web-{634BBA50-B4AF-4FDD-B618-A85C291B95BD}" dt="2026-01-20T15:53:17.522" v="395" actId="1076"/>
        <pc:sldMkLst>
          <pc:docMk/>
          <pc:sldMk cId="1300176514" sldId="455"/>
        </pc:sldMkLst>
        <pc:spChg chg="add">
          <ac:chgData name="LUCA CIABATTA" userId="S::luca.ciabatta@cnr.it::5e64543f-006a-454c-acc3-2d23c25dbfe4" providerId="AD" clId="Web-{634BBA50-B4AF-4FDD-B618-A85C291B95BD}" dt="2026-01-20T15:42:09.773" v="337"/>
          <ac:spMkLst>
            <pc:docMk/>
            <pc:sldMk cId="1300176514" sldId="455"/>
            <ac:spMk id="5" creationId="{4DE3B32A-79B5-2E83-4BD6-AF1F1B44EFEA}"/>
          </ac:spMkLst>
        </pc:spChg>
      </pc:sldChg>
    </pc:docChg>
  </pc:docChgLst>
  <pc:docChgLst>
    <pc:chgData name="ANGELICA TARPANELLI" userId="e9d09711-cfb1-450e-b44f-47518f74f234" providerId="ADAL" clId="{8A30A906-79E8-419C-9828-3C248E97220B}"/>
    <pc:docChg chg="undo custSel addSld modSld modMainMaster">
      <pc:chgData name="ANGELICA TARPANELLI" userId="e9d09711-cfb1-450e-b44f-47518f74f234" providerId="ADAL" clId="{8A30A906-79E8-419C-9828-3C248E97220B}" dt="2026-01-20T10:17:33.939" v="277" actId="1038"/>
      <pc:docMkLst>
        <pc:docMk/>
      </pc:docMkLst>
      <pc:sldChg chg="modSp mod">
        <pc:chgData name="ANGELICA TARPANELLI" userId="e9d09711-cfb1-450e-b44f-47518f74f234" providerId="ADAL" clId="{8A30A906-79E8-419C-9828-3C248E97220B}" dt="2026-01-20T10:00:36.950" v="62" actId="790"/>
        <pc:sldMkLst>
          <pc:docMk/>
          <pc:sldMk cId="661242248" sldId="299"/>
        </pc:sldMkLst>
        <pc:spChg chg="mod">
          <ac:chgData name="ANGELICA TARPANELLI" userId="e9d09711-cfb1-450e-b44f-47518f74f234" providerId="ADAL" clId="{8A30A906-79E8-419C-9828-3C248E97220B}" dt="2026-01-20T10:00:36.950" v="62" actId="790"/>
          <ac:spMkLst>
            <pc:docMk/>
            <pc:sldMk cId="661242248" sldId="299"/>
            <ac:spMk id="15" creationId="{553FC97A-F30F-429F-BF2C-85B7E67B7351}"/>
          </ac:spMkLst>
        </pc:spChg>
        <pc:spChg chg="mod">
          <ac:chgData name="ANGELICA TARPANELLI" userId="e9d09711-cfb1-450e-b44f-47518f74f234" providerId="ADAL" clId="{8A30A906-79E8-419C-9828-3C248E97220B}" dt="2026-01-20T10:00:36.950" v="62" actId="790"/>
          <ac:spMkLst>
            <pc:docMk/>
            <pc:sldMk cId="661242248" sldId="299"/>
            <ac:spMk id="18" creationId="{B912EBB0-85CC-4839-B50C-B9772C45378B}"/>
          </ac:spMkLst>
        </pc:spChg>
        <pc:spChg chg="mod">
          <ac:chgData name="ANGELICA TARPANELLI" userId="e9d09711-cfb1-450e-b44f-47518f74f234" providerId="ADAL" clId="{8A30A906-79E8-419C-9828-3C248E97220B}" dt="2026-01-20T10:00:36.950" v="62" actId="790"/>
          <ac:spMkLst>
            <pc:docMk/>
            <pc:sldMk cId="661242248" sldId="299"/>
            <ac:spMk id="20" creationId="{9A4611EE-684D-49EF-9449-A5BFA5DEEADE}"/>
          </ac:spMkLst>
        </pc:spChg>
        <pc:spChg chg="mod">
          <ac:chgData name="ANGELICA TARPANELLI" userId="e9d09711-cfb1-450e-b44f-47518f74f234" providerId="ADAL" clId="{8A30A906-79E8-419C-9828-3C248E97220B}" dt="2026-01-20T10:00:36.950" v="62" actId="790"/>
          <ac:spMkLst>
            <pc:docMk/>
            <pc:sldMk cId="661242248" sldId="299"/>
            <ac:spMk id="22" creationId="{926F93CB-6D4F-4441-8534-0A5D5DE1F90E}"/>
          </ac:spMkLst>
        </pc:spChg>
      </pc:sldChg>
      <pc:sldChg chg="addSp modSp mod">
        <pc:chgData name="ANGELICA TARPANELLI" userId="e9d09711-cfb1-450e-b44f-47518f74f234" providerId="ADAL" clId="{8A30A906-79E8-419C-9828-3C248E97220B}" dt="2026-01-20T10:09:33.293" v="243" actId="1076"/>
        <pc:sldMkLst>
          <pc:docMk/>
          <pc:sldMk cId="2621557489" sldId="320"/>
        </pc:sldMkLst>
        <pc:spChg chg="mod">
          <ac:chgData name="ANGELICA TARPANELLI" userId="e9d09711-cfb1-450e-b44f-47518f74f234" providerId="ADAL" clId="{8A30A906-79E8-419C-9828-3C248E97220B}" dt="2026-01-20T10:00:36.950" v="62" actId="790"/>
          <ac:spMkLst>
            <pc:docMk/>
            <pc:sldMk cId="2621557489" sldId="320"/>
            <ac:spMk id="3" creationId="{D5EEA8B3-7281-D5D4-FA5B-A0FE4A5DA1FF}"/>
          </ac:spMkLst>
        </pc:spChg>
        <pc:spChg chg="mod">
          <ac:chgData name="ANGELICA TARPANELLI" userId="e9d09711-cfb1-450e-b44f-47518f74f234" providerId="ADAL" clId="{8A30A906-79E8-419C-9828-3C248E97220B}" dt="2026-01-20T10:09:31.384" v="242"/>
          <ac:spMkLst>
            <pc:docMk/>
            <pc:sldMk cId="2621557489" sldId="320"/>
            <ac:spMk id="7" creationId="{861366E7-E301-49E6-B395-D919D580D8F0}"/>
          </ac:spMkLst>
        </pc:spChg>
        <pc:spChg chg="mod">
          <ac:chgData name="ANGELICA TARPANELLI" userId="e9d09711-cfb1-450e-b44f-47518f74f234" providerId="ADAL" clId="{8A30A906-79E8-419C-9828-3C248E97220B}" dt="2026-01-20T10:09:31.384" v="242"/>
          <ac:spMkLst>
            <pc:docMk/>
            <pc:sldMk cId="2621557489" sldId="320"/>
            <ac:spMk id="9" creationId="{113D4625-36E0-8A6A-20D1-23018A4BC35C}"/>
          </ac:spMkLst>
        </pc:spChg>
        <pc:spChg chg="mod">
          <ac:chgData name="ANGELICA TARPANELLI" userId="e9d09711-cfb1-450e-b44f-47518f74f234" providerId="ADAL" clId="{8A30A906-79E8-419C-9828-3C248E97220B}" dt="2026-01-20T10:09:31.384" v="242"/>
          <ac:spMkLst>
            <pc:docMk/>
            <pc:sldMk cId="2621557489" sldId="320"/>
            <ac:spMk id="11" creationId="{D50D67B4-4A3A-1E46-D4B5-75D5F9A8EF19}"/>
          </ac:spMkLst>
        </pc:spChg>
        <pc:spChg chg="mod">
          <ac:chgData name="ANGELICA TARPANELLI" userId="e9d09711-cfb1-450e-b44f-47518f74f234" providerId="ADAL" clId="{8A30A906-79E8-419C-9828-3C248E97220B}" dt="2026-01-20T10:09:31.384" v="242"/>
          <ac:spMkLst>
            <pc:docMk/>
            <pc:sldMk cId="2621557489" sldId="320"/>
            <ac:spMk id="13" creationId="{53059CE2-4D3A-3351-3974-F6E8BFEB9F06}"/>
          </ac:spMkLst>
        </pc:spChg>
        <pc:spChg chg="mod">
          <ac:chgData name="ANGELICA TARPANELLI" userId="e9d09711-cfb1-450e-b44f-47518f74f234" providerId="ADAL" clId="{8A30A906-79E8-419C-9828-3C248E97220B}" dt="2026-01-20T10:09:31.384" v="242"/>
          <ac:spMkLst>
            <pc:docMk/>
            <pc:sldMk cId="2621557489" sldId="320"/>
            <ac:spMk id="16" creationId="{0D43C520-2D68-DBA9-5327-E31BA6CC5BEC}"/>
          </ac:spMkLst>
        </pc:spChg>
        <pc:spChg chg="mod">
          <ac:chgData name="ANGELICA TARPANELLI" userId="e9d09711-cfb1-450e-b44f-47518f74f234" providerId="ADAL" clId="{8A30A906-79E8-419C-9828-3C248E97220B}" dt="2026-01-20T10:09:31.384" v="242"/>
          <ac:spMkLst>
            <pc:docMk/>
            <pc:sldMk cId="2621557489" sldId="320"/>
            <ac:spMk id="18" creationId="{F227D786-D351-C51F-AF46-F2BF0586A1CD}"/>
          </ac:spMkLst>
        </pc:spChg>
        <pc:spChg chg="mod">
          <ac:chgData name="ANGELICA TARPANELLI" userId="e9d09711-cfb1-450e-b44f-47518f74f234" providerId="ADAL" clId="{8A30A906-79E8-419C-9828-3C248E97220B}" dt="2026-01-20T10:09:31.384" v="242"/>
          <ac:spMkLst>
            <pc:docMk/>
            <pc:sldMk cId="2621557489" sldId="320"/>
            <ac:spMk id="20" creationId="{CD77A851-1AD6-B804-732B-95080B410060}"/>
          </ac:spMkLst>
        </pc:spChg>
        <pc:spChg chg="mod">
          <ac:chgData name="ANGELICA TARPANELLI" userId="e9d09711-cfb1-450e-b44f-47518f74f234" providerId="ADAL" clId="{8A30A906-79E8-419C-9828-3C248E97220B}" dt="2026-01-20T10:09:31.384" v="242"/>
          <ac:spMkLst>
            <pc:docMk/>
            <pc:sldMk cId="2621557489" sldId="320"/>
            <ac:spMk id="22" creationId="{C7017ED8-EAC8-647C-DB05-21583CD37C57}"/>
          </ac:spMkLst>
        </pc:spChg>
        <pc:spChg chg="mod">
          <ac:chgData name="ANGELICA TARPANELLI" userId="e9d09711-cfb1-450e-b44f-47518f74f234" providerId="ADAL" clId="{8A30A906-79E8-419C-9828-3C248E97220B}" dt="2026-01-20T10:09:31.384" v="242"/>
          <ac:spMkLst>
            <pc:docMk/>
            <pc:sldMk cId="2621557489" sldId="320"/>
            <ac:spMk id="24" creationId="{F3688C88-A015-AF62-906C-953970F0E0E6}"/>
          </ac:spMkLst>
        </pc:spChg>
        <pc:spChg chg="mod">
          <ac:chgData name="ANGELICA TARPANELLI" userId="e9d09711-cfb1-450e-b44f-47518f74f234" providerId="ADAL" clId="{8A30A906-79E8-419C-9828-3C248E97220B}" dt="2026-01-20T10:09:31.384" v="242"/>
          <ac:spMkLst>
            <pc:docMk/>
            <pc:sldMk cId="2621557489" sldId="320"/>
            <ac:spMk id="47" creationId="{60EFC6BF-3224-78B7-8DDF-ABDA682D562E}"/>
          </ac:spMkLst>
        </pc:spChg>
        <pc:grpChg chg="mod">
          <ac:chgData name="ANGELICA TARPANELLI" userId="e9d09711-cfb1-450e-b44f-47518f74f234" providerId="ADAL" clId="{8A30A906-79E8-419C-9828-3C248E97220B}" dt="2026-01-20T10:09:33.293" v="243" actId="1076"/>
          <ac:grpSpMkLst>
            <pc:docMk/>
            <pc:sldMk cId="2621557489" sldId="320"/>
            <ac:grpSpMk id="48" creationId="{BA14A2DF-EB3C-DBA4-DE47-0A36C8A02480}"/>
          </ac:grpSpMkLst>
        </pc:grpChg>
      </pc:sldChg>
      <pc:sldChg chg="modSp mod">
        <pc:chgData name="ANGELICA TARPANELLI" userId="e9d09711-cfb1-450e-b44f-47518f74f234" providerId="ADAL" clId="{8A30A906-79E8-419C-9828-3C248E97220B}" dt="2026-01-20T10:00:36.950" v="62" actId="790"/>
        <pc:sldMkLst>
          <pc:docMk/>
          <pc:sldMk cId="2454228347" sldId="321"/>
        </pc:sldMkLst>
        <pc:spChg chg="mod">
          <ac:chgData name="ANGELICA TARPANELLI" userId="e9d09711-cfb1-450e-b44f-47518f74f234" providerId="ADAL" clId="{8A30A906-79E8-419C-9828-3C248E97220B}" dt="2026-01-20T10:00:36.950" v="62" actId="790"/>
          <ac:spMkLst>
            <pc:docMk/>
            <pc:sldMk cId="2454228347" sldId="321"/>
            <ac:spMk id="2" creationId="{BF65E9D3-4AF9-385B-B68D-F44B3A027E91}"/>
          </ac:spMkLst>
        </pc:spChg>
        <pc:spChg chg="mod">
          <ac:chgData name="ANGELICA TARPANELLI" userId="e9d09711-cfb1-450e-b44f-47518f74f234" providerId="ADAL" clId="{8A30A906-79E8-419C-9828-3C248E97220B}" dt="2026-01-20T10:00:36.950" v="62" actId="790"/>
          <ac:spMkLst>
            <pc:docMk/>
            <pc:sldMk cId="2454228347" sldId="321"/>
            <ac:spMk id="3" creationId="{03A3965B-508D-4DFB-9350-427D970F968C}"/>
          </ac:spMkLst>
        </pc:spChg>
        <pc:spChg chg="mod">
          <ac:chgData name="ANGELICA TARPANELLI" userId="e9d09711-cfb1-450e-b44f-47518f74f234" providerId="ADAL" clId="{8A30A906-79E8-419C-9828-3C248E97220B}" dt="2026-01-20T10:00:36.950" v="62" actId="790"/>
          <ac:spMkLst>
            <pc:docMk/>
            <pc:sldMk cId="2454228347" sldId="321"/>
            <ac:spMk id="23" creationId="{71E9FEC0-0A78-783C-F7B3-CBB2DD69F90B}"/>
          </ac:spMkLst>
        </pc:spChg>
      </pc:sldChg>
      <pc:sldChg chg="modSp mod">
        <pc:chgData name="ANGELICA TARPANELLI" userId="e9d09711-cfb1-450e-b44f-47518f74f234" providerId="ADAL" clId="{8A30A906-79E8-419C-9828-3C248E97220B}" dt="2026-01-20T10:00:36.950" v="62" actId="790"/>
        <pc:sldMkLst>
          <pc:docMk/>
          <pc:sldMk cId="3700678306" sldId="322"/>
        </pc:sldMkLst>
        <pc:spChg chg="mod">
          <ac:chgData name="ANGELICA TARPANELLI" userId="e9d09711-cfb1-450e-b44f-47518f74f234" providerId="ADAL" clId="{8A30A906-79E8-419C-9828-3C248E97220B}" dt="2026-01-20T10:00:36.950" v="62" actId="790"/>
          <ac:spMkLst>
            <pc:docMk/>
            <pc:sldMk cId="3700678306" sldId="322"/>
            <ac:spMk id="2" creationId="{457E1547-4F02-D8E0-5ED8-DA7D2B8B4A61}"/>
          </ac:spMkLst>
        </pc:spChg>
        <pc:spChg chg="mod">
          <ac:chgData name="ANGELICA TARPANELLI" userId="e9d09711-cfb1-450e-b44f-47518f74f234" providerId="ADAL" clId="{8A30A906-79E8-419C-9828-3C248E97220B}" dt="2026-01-20T10:00:36.950" v="62" actId="790"/>
          <ac:spMkLst>
            <pc:docMk/>
            <pc:sldMk cId="3700678306" sldId="322"/>
            <ac:spMk id="3" creationId="{5E2930D6-944D-F7C2-6AE9-3FB0E66ADCF5}"/>
          </ac:spMkLst>
        </pc:spChg>
        <pc:spChg chg="mod">
          <ac:chgData name="ANGELICA TARPANELLI" userId="e9d09711-cfb1-450e-b44f-47518f74f234" providerId="ADAL" clId="{8A30A906-79E8-419C-9828-3C248E97220B}" dt="2026-01-20T10:00:36.950" v="62" actId="790"/>
          <ac:spMkLst>
            <pc:docMk/>
            <pc:sldMk cId="3700678306" sldId="322"/>
            <ac:spMk id="5" creationId="{28025BAF-A03B-3051-2D9E-EAFC9513F34E}"/>
          </ac:spMkLst>
        </pc:spChg>
        <pc:spChg chg="mod">
          <ac:chgData name="ANGELICA TARPANELLI" userId="e9d09711-cfb1-450e-b44f-47518f74f234" providerId="ADAL" clId="{8A30A906-79E8-419C-9828-3C248E97220B}" dt="2026-01-20T10:00:36.950" v="62" actId="790"/>
          <ac:spMkLst>
            <pc:docMk/>
            <pc:sldMk cId="3700678306" sldId="322"/>
            <ac:spMk id="7" creationId="{392098A4-4A6C-C3CA-58F0-9D91773BF2C0}"/>
          </ac:spMkLst>
        </pc:spChg>
        <pc:spChg chg="mod">
          <ac:chgData name="ANGELICA TARPANELLI" userId="e9d09711-cfb1-450e-b44f-47518f74f234" providerId="ADAL" clId="{8A30A906-79E8-419C-9828-3C248E97220B}" dt="2026-01-20T10:00:36.950" v="62" actId="790"/>
          <ac:spMkLst>
            <pc:docMk/>
            <pc:sldMk cId="3700678306" sldId="322"/>
            <ac:spMk id="8" creationId="{47A34A7A-7B21-F450-9853-29E309558BB3}"/>
          </ac:spMkLst>
        </pc:spChg>
        <pc:spChg chg="mod">
          <ac:chgData name="ANGELICA TARPANELLI" userId="e9d09711-cfb1-450e-b44f-47518f74f234" providerId="ADAL" clId="{8A30A906-79E8-419C-9828-3C248E97220B}" dt="2026-01-20T10:00:36.950" v="62" actId="790"/>
          <ac:spMkLst>
            <pc:docMk/>
            <pc:sldMk cId="3700678306" sldId="322"/>
            <ac:spMk id="9" creationId="{06070976-3611-81AB-5378-78A65017EFA5}"/>
          </ac:spMkLst>
        </pc:spChg>
        <pc:spChg chg="mod">
          <ac:chgData name="ANGELICA TARPANELLI" userId="e9d09711-cfb1-450e-b44f-47518f74f234" providerId="ADAL" clId="{8A30A906-79E8-419C-9828-3C248E97220B}" dt="2026-01-20T10:00:36.950" v="62" actId="790"/>
          <ac:spMkLst>
            <pc:docMk/>
            <pc:sldMk cId="3700678306" sldId="322"/>
            <ac:spMk id="10" creationId="{519C99FD-8A66-67EE-FB2A-AA5C379FAB34}"/>
          </ac:spMkLst>
        </pc:spChg>
        <pc:spChg chg="mod">
          <ac:chgData name="ANGELICA TARPANELLI" userId="e9d09711-cfb1-450e-b44f-47518f74f234" providerId="ADAL" clId="{8A30A906-79E8-419C-9828-3C248E97220B}" dt="2026-01-20T10:00:36.950" v="62" actId="790"/>
          <ac:spMkLst>
            <pc:docMk/>
            <pc:sldMk cId="3700678306" sldId="322"/>
            <ac:spMk id="11" creationId="{57CB517E-8DEA-3EAB-BEEA-4865A6BB6648}"/>
          </ac:spMkLst>
        </pc:spChg>
        <pc:spChg chg="mod">
          <ac:chgData name="ANGELICA TARPANELLI" userId="e9d09711-cfb1-450e-b44f-47518f74f234" providerId="ADAL" clId="{8A30A906-79E8-419C-9828-3C248E97220B}" dt="2026-01-20T10:00:36.950" v="62" actId="790"/>
          <ac:spMkLst>
            <pc:docMk/>
            <pc:sldMk cId="3700678306" sldId="322"/>
            <ac:spMk id="13" creationId="{21B45460-7D88-2A63-9BB4-12FD177E23DA}"/>
          </ac:spMkLst>
        </pc:spChg>
        <pc:spChg chg="mod">
          <ac:chgData name="ANGELICA TARPANELLI" userId="e9d09711-cfb1-450e-b44f-47518f74f234" providerId="ADAL" clId="{8A30A906-79E8-419C-9828-3C248E97220B}" dt="2026-01-20T10:00:36.950" v="62" actId="790"/>
          <ac:spMkLst>
            <pc:docMk/>
            <pc:sldMk cId="3700678306" sldId="322"/>
            <ac:spMk id="15" creationId="{0E7BA3BF-7F1B-264F-0A37-115F7A8D7ED9}"/>
          </ac:spMkLst>
        </pc:spChg>
      </pc:sldChg>
      <pc:sldChg chg="modSp mod">
        <pc:chgData name="ANGELICA TARPANELLI" userId="e9d09711-cfb1-450e-b44f-47518f74f234" providerId="ADAL" clId="{8A30A906-79E8-419C-9828-3C248E97220B}" dt="2026-01-20T10:00:36.950" v="62" actId="790"/>
        <pc:sldMkLst>
          <pc:docMk/>
          <pc:sldMk cId="2405431576" sldId="323"/>
        </pc:sldMkLst>
        <pc:spChg chg="mod">
          <ac:chgData name="ANGELICA TARPANELLI" userId="e9d09711-cfb1-450e-b44f-47518f74f234" providerId="ADAL" clId="{8A30A906-79E8-419C-9828-3C248E97220B}" dt="2026-01-20T10:00:36.950" v="62" actId="790"/>
          <ac:spMkLst>
            <pc:docMk/>
            <pc:sldMk cId="2405431576" sldId="323"/>
            <ac:spMk id="2" creationId="{FACA04AC-23A5-7B1E-D2B7-30F62756FD5C}"/>
          </ac:spMkLst>
        </pc:spChg>
        <pc:spChg chg="mod">
          <ac:chgData name="ANGELICA TARPANELLI" userId="e9d09711-cfb1-450e-b44f-47518f74f234" providerId="ADAL" clId="{8A30A906-79E8-419C-9828-3C248E97220B}" dt="2026-01-20T10:00:36.950" v="62" actId="790"/>
          <ac:spMkLst>
            <pc:docMk/>
            <pc:sldMk cId="2405431576" sldId="323"/>
            <ac:spMk id="3" creationId="{02F45E79-6032-DC3C-3409-96E691BA45D8}"/>
          </ac:spMkLst>
        </pc:spChg>
        <pc:spChg chg="mod">
          <ac:chgData name="ANGELICA TARPANELLI" userId="e9d09711-cfb1-450e-b44f-47518f74f234" providerId="ADAL" clId="{8A30A906-79E8-419C-9828-3C248E97220B}" dt="2026-01-20T10:00:36.950" v="62" actId="790"/>
          <ac:spMkLst>
            <pc:docMk/>
            <pc:sldMk cId="2405431576" sldId="323"/>
            <ac:spMk id="5" creationId="{9BBED6B3-3734-84EE-76E6-FA2FDC756110}"/>
          </ac:spMkLst>
        </pc:spChg>
      </pc:sldChg>
      <pc:sldChg chg="modSp mod">
        <pc:chgData name="ANGELICA TARPANELLI" userId="e9d09711-cfb1-450e-b44f-47518f74f234" providerId="ADAL" clId="{8A30A906-79E8-419C-9828-3C248E97220B}" dt="2026-01-20T10:00:36.950" v="62" actId="790"/>
        <pc:sldMkLst>
          <pc:docMk/>
          <pc:sldMk cId="367000536" sldId="324"/>
        </pc:sldMkLst>
        <pc:spChg chg="mod">
          <ac:chgData name="ANGELICA TARPANELLI" userId="e9d09711-cfb1-450e-b44f-47518f74f234" providerId="ADAL" clId="{8A30A906-79E8-419C-9828-3C248E97220B}" dt="2026-01-20T10:00:36.950" v="62" actId="790"/>
          <ac:spMkLst>
            <pc:docMk/>
            <pc:sldMk cId="367000536" sldId="324"/>
            <ac:spMk id="2" creationId="{5ED5BB6D-E558-3492-6C68-E5C245ED9D94}"/>
          </ac:spMkLst>
        </pc:spChg>
        <pc:spChg chg="mod">
          <ac:chgData name="ANGELICA TARPANELLI" userId="e9d09711-cfb1-450e-b44f-47518f74f234" providerId="ADAL" clId="{8A30A906-79E8-419C-9828-3C248E97220B}" dt="2026-01-20T10:00:36.950" v="62" actId="790"/>
          <ac:spMkLst>
            <pc:docMk/>
            <pc:sldMk cId="367000536" sldId="324"/>
            <ac:spMk id="3" creationId="{C642DAA7-8942-C39E-738D-002E3B34F3BC}"/>
          </ac:spMkLst>
        </pc:spChg>
      </pc:sldChg>
      <pc:sldChg chg="modSp mod">
        <pc:chgData name="ANGELICA TARPANELLI" userId="e9d09711-cfb1-450e-b44f-47518f74f234" providerId="ADAL" clId="{8A30A906-79E8-419C-9828-3C248E97220B}" dt="2026-01-20T10:00:36.950" v="62" actId="790"/>
        <pc:sldMkLst>
          <pc:docMk/>
          <pc:sldMk cId="1963990818" sldId="325"/>
        </pc:sldMkLst>
        <pc:spChg chg="mod">
          <ac:chgData name="ANGELICA TARPANELLI" userId="e9d09711-cfb1-450e-b44f-47518f74f234" providerId="ADAL" clId="{8A30A906-79E8-419C-9828-3C248E97220B}" dt="2026-01-20T10:00:36.950" v="62" actId="790"/>
          <ac:spMkLst>
            <pc:docMk/>
            <pc:sldMk cId="1963990818" sldId="325"/>
            <ac:spMk id="3" creationId="{A9E55B50-8868-4C53-D7A7-8BF5C60464BC}"/>
          </ac:spMkLst>
        </pc:spChg>
        <pc:spChg chg="mod">
          <ac:chgData name="ANGELICA TARPANELLI" userId="e9d09711-cfb1-450e-b44f-47518f74f234" providerId="ADAL" clId="{8A30A906-79E8-419C-9828-3C248E97220B}" dt="2026-01-20T10:00:36.950" v="62" actId="790"/>
          <ac:spMkLst>
            <pc:docMk/>
            <pc:sldMk cId="1963990818" sldId="325"/>
            <ac:spMk id="23" creationId="{B0921A12-C63C-6031-5A76-C6186A61F6A1}"/>
          </ac:spMkLst>
        </pc:spChg>
      </pc:sldChg>
      <pc:sldChg chg="modSp mod">
        <pc:chgData name="ANGELICA TARPANELLI" userId="e9d09711-cfb1-450e-b44f-47518f74f234" providerId="ADAL" clId="{8A30A906-79E8-419C-9828-3C248E97220B}" dt="2026-01-20T10:00:36.950" v="62" actId="790"/>
        <pc:sldMkLst>
          <pc:docMk/>
          <pc:sldMk cId="2260440546" sldId="327"/>
        </pc:sldMkLst>
        <pc:spChg chg="mod">
          <ac:chgData name="ANGELICA TARPANELLI" userId="e9d09711-cfb1-450e-b44f-47518f74f234" providerId="ADAL" clId="{8A30A906-79E8-419C-9828-3C248E97220B}" dt="2026-01-20T10:00:36.950" v="62" actId="790"/>
          <ac:spMkLst>
            <pc:docMk/>
            <pc:sldMk cId="2260440546" sldId="327"/>
            <ac:spMk id="3" creationId="{9875770F-11F6-3299-841E-B13F31E423EA}"/>
          </ac:spMkLst>
        </pc:spChg>
        <pc:spChg chg="mod">
          <ac:chgData name="ANGELICA TARPANELLI" userId="e9d09711-cfb1-450e-b44f-47518f74f234" providerId="ADAL" clId="{8A30A906-79E8-419C-9828-3C248E97220B}" dt="2026-01-20T10:00:36.950" v="62" actId="790"/>
          <ac:spMkLst>
            <pc:docMk/>
            <pc:sldMk cId="2260440546" sldId="327"/>
            <ac:spMk id="4" creationId="{B3C7C958-8901-A7C8-6A80-7498544803D4}"/>
          </ac:spMkLst>
        </pc:spChg>
        <pc:spChg chg="mod">
          <ac:chgData name="ANGELICA TARPANELLI" userId="e9d09711-cfb1-450e-b44f-47518f74f234" providerId="ADAL" clId="{8A30A906-79E8-419C-9828-3C248E97220B}" dt="2026-01-20T10:00:36.950" v="62" actId="790"/>
          <ac:spMkLst>
            <pc:docMk/>
            <pc:sldMk cId="2260440546" sldId="327"/>
            <ac:spMk id="23" creationId="{CB67F6DF-1523-9493-CC1B-5EBC376C1446}"/>
          </ac:spMkLst>
        </pc:spChg>
      </pc:sldChg>
      <pc:sldChg chg="modSp mod">
        <pc:chgData name="ANGELICA TARPANELLI" userId="e9d09711-cfb1-450e-b44f-47518f74f234" providerId="ADAL" clId="{8A30A906-79E8-419C-9828-3C248E97220B}" dt="2026-01-20T10:00:36.950" v="62" actId="790"/>
        <pc:sldMkLst>
          <pc:docMk/>
          <pc:sldMk cId="467927215" sldId="328"/>
        </pc:sldMkLst>
        <pc:spChg chg="mod">
          <ac:chgData name="ANGELICA TARPANELLI" userId="e9d09711-cfb1-450e-b44f-47518f74f234" providerId="ADAL" clId="{8A30A906-79E8-419C-9828-3C248E97220B}" dt="2026-01-20T10:00:36.950" v="62" actId="790"/>
          <ac:spMkLst>
            <pc:docMk/>
            <pc:sldMk cId="467927215" sldId="328"/>
            <ac:spMk id="3" creationId="{0BBFF442-C21E-EAA1-2638-FA38BCE003EA}"/>
          </ac:spMkLst>
        </pc:spChg>
        <pc:spChg chg="mod">
          <ac:chgData name="ANGELICA TARPANELLI" userId="e9d09711-cfb1-450e-b44f-47518f74f234" providerId="ADAL" clId="{8A30A906-79E8-419C-9828-3C248E97220B}" dt="2026-01-20T10:00:36.950" v="62" actId="790"/>
          <ac:spMkLst>
            <pc:docMk/>
            <pc:sldMk cId="467927215" sldId="328"/>
            <ac:spMk id="4" creationId="{F596C79B-D5A3-C91F-1325-27EE8D14A68D}"/>
          </ac:spMkLst>
        </pc:spChg>
        <pc:spChg chg="mod">
          <ac:chgData name="ANGELICA TARPANELLI" userId="e9d09711-cfb1-450e-b44f-47518f74f234" providerId="ADAL" clId="{8A30A906-79E8-419C-9828-3C248E97220B}" dt="2026-01-20T10:00:36.950" v="62" actId="790"/>
          <ac:spMkLst>
            <pc:docMk/>
            <pc:sldMk cId="467927215" sldId="328"/>
            <ac:spMk id="23" creationId="{2B4440B7-A24D-8BDF-BD6D-EA80039A0F85}"/>
          </ac:spMkLst>
        </pc:spChg>
      </pc:sldChg>
      <pc:sldChg chg="modSp mod">
        <pc:chgData name="ANGELICA TARPANELLI" userId="e9d09711-cfb1-450e-b44f-47518f74f234" providerId="ADAL" clId="{8A30A906-79E8-419C-9828-3C248E97220B}" dt="2026-01-20T10:00:36.950" v="62" actId="790"/>
        <pc:sldMkLst>
          <pc:docMk/>
          <pc:sldMk cId="1474887153" sldId="329"/>
        </pc:sldMkLst>
        <pc:spChg chg="mod">
          <ac:chgData name="ANGELICA TARPANELLI" userId="e9d09711-cfb1-450e-b44f-47518f74f234" providerId="ADAL" clId="{8A30A906-79E8-419C-9828-3C248E97220B}" dt="2026-01-20T10:00:36.950" v="62" actId="790"/>
          <ac:spMkLst>
            <pc:docMk/>
            <pc:sldMk cId="1474887153" sldId="329"/>
            <ac:spMk id="3" creationId="{37542D65-57BE-4EAC-622A-4463DCAAC6D5}"/>
          </ac:spMkLst>
        </pc:spChg>
        <pc:spChg chg="mod">
          <ac:chgData name="ANGELICA TARPANELLI" userId="e9d09711-cfb1-450e-b44f-47518f74f234" providerId="ADAL" clId="{8A30A906-79E8-419C-9828-3C248E97220B}" dt="2026-01-20T10:00:36.950" v="62" actId="790"/>
          <ac:spMkLst>
            <pc:docMk/>
            <pc:sldMk cId="1474887153" sldId="329"/>
            <ac:spMk id="23" creationId="{735F1B07-8856-9634-1FA1-B9457FA0753C}"/>
          </ac:spMkLst>
        </pc:spChg>
      </pc:sldChg>
      <pc:sldChg chg="modSp mod">
        <pc:chgData name="ANGELICA TARPANELLI" userId="e9d09711-cfb1-450e-b44f-47518f74f234" providerId="ADAL" clId="{8A30A906-79E8-419C-9828-3C248E97220B}" dt="2026-01-20T10:00:36.950" v="62" actId="790"/>
        <pc:sldMkLst>
          <pc:docMk/>
          <pc:sldMk cId="2708669995" sldId="330"/>
        </pc:sldMkLst>
        <pc:spChg chg="mod">
          <ac:chgData name="ANGELICA TARPANELLI" userId="e9d09711-cfb1-450e-b44f-47518f74f234" providerId="ADAL" clId="{8A30A906-79E8-419C-9828-3C248E97220B}" dt="2026-01-20T10:00:36.950" v="62" actId="790"/>
          <ac:spMkLst>
            <pc:docMk/>
            <pc:sldMk cId="2708669995" sldId="330"/>
            <ac:spMk id="3" creationId="{CDFFDD9E-97B1-D540-A6E9-C5527D0571D8}"/>
          </ac:spMkLst>
        </pc:spChg>
        <pc:spChg chg="mod">
          <ac:chgData name="ANGELICA TARPANELLI" userId="e9d09711-cfb1-450e-b44f-47518f74f234" providerId="ADAL" clId="{8A30A906-79E8-419C-9828-3C248E97220B}" dt="2026-01-20T10:00:36.950" v="62" actId="790"/>
          <ac:spMkLst>
            <pc:docMk/>
            <pc:sldMk cId="2708669995" sldId="330"/>
            <ac:spMk id="23" creationId="{D9315CF1-C81A-AE40-9FC0-0DB0BBF2C0A2}"/>
          </ac:spMkLst>
        </pc:spChg>
      </pc:sldChg>
      <pc:sldChg chg="modSp mod">
        <pc:chgData name="ANGELICA TARPANELLI" userId="e9d09711-cfb1-450e-b44f-47518f74f234" providerId="ADAL" clId="{8A30A906-79E8-419C-9828-3C248E97220B}" dt="2026-01-20T10:00:36.950" v="62" actId="790"/>
        <pc:sldMkLst>
          <pc:docMk/>
          <pc:sldMk cId="44752874" sldId="331"/>
        </pc:sldMkLst>
        <pc:spChg chg="mod">
          <ac:chgData name="ANGELICA TARPANELLI" userId="e9d09711-cfb1-450e-b44f-47518f74f234" providerId="ADAL" clId="{8A30A906-79E8-419C-9828-3C248E97220B}" dt="2026-01-20T10:00:36.950" v="62" actId="790"/>
          <ac:spMkLst>
            <pc:docMk/>
            <pc:sldMk cId="44752874" sldId="331"/>
            <ac:spMk id="3" creationId="{53871CE3-700C-EEBC-FF3F-0D7433BFA99D}"/>
          </ac:spMkLst>
        </pc:spChg>
        <pc:spChg chg="mod">
          <ac:chgData name="ANGELICA TARPANELLI" userId="e9d09711-cfb1-450e-b44f-47518f74f234" providerId="ADAL" clId="{8A30A906-79E8-419C-9828-3C248E97220B}" dt="2026-01-20T10:00:36.950" v="62" actId="790"/>
          <ac:spMkLst>
            <pc:docMk/>
            <pc:sldMk cId="44752874" sldId="331"/>
            <ac:spMk id="23" creationId="{D25686E0-7931-A797-5A15-63737C09CB4F}"/>
          </ac:spMkLst>
        </pc:spChg>
      </pc:sldChg>
      <pc:sldChg chg="modSp mod">
        <pc:chgData name="ANGELICA TARPANELLI" userId="e9d09711-cfb1-450e-b44f-47518f74f234" providerId="ADAL" clId="{8A30A906-79E8-419C-9828-3C248E97220B}" dt="2026-01-20T10:00:36.950" v="62" actId="790"/>
        <pc:sldMkLst>
          <pc:docMk/>
          <pc:sldMk cId="3928457827" sldId="332"/>
        </pc:sldMkLst>
        <pc:spChg chg="mod">
          <ac:chgData name="ANGELICA TARPANELLI" userId="e9d09711-cfb1-450e-b44f-47518f74f234" providerId="ADAL" clId="{8A30A906-79E8-419C-9828-3C248E97220B}" dt="2026-01-20T10:00:36.950" v="62" actId="790"/>
          <ac:spMkLst>
            <pc:docMk/>
            <pc:sldMk cId="3928457827" sldId="332"/>
            <ac:spMk id="3" creationId="{9661C406-F20B-2D6B-7FD5-9EF95D0BD1D5}"/>
          </ac:spMkLst>
        </pc:spChg>
      </pc:sldChg>
      <pc:sldChg chg="modSp mod">
        <pc:chgData name="ANGELICA TARPANELLI" userId="e9d09711-cfb1-450e-b44f-47518f74f234" providerId="ADAL" clId="{8A30A906-79E8-419C-9828-3C248E97220B}" dt="2026-01-20T10:00:36.950" v="62" actId="790"/>
        <pc:sldMkLst>
          <pc:docMk/>
          <pc:sldMk cId="611785487" sldId="333"/>
        </pc:sldMkLst>
        <pc:spChg chg="mod">
          <ac:chgData name="ANGELICA TARPANELLI" userId="e9d09711-cfb1-450e-b44f-47518f74f234" providerId="ADAL" clId="{8A30A906-79E8-419C-9828-3C248E97220B}" dt="2026-01-20T10:00:36.950" v="62" actId="790"/>
          <ac:spMkLst>
            <pc:docMk/>
            <pc:sldMk cId="611785487" sldId="333"/>
            <ac:spMk id="3" creationId="{C887872A-F11D-EE8C-DAF5-C831EF48A52C}"/>
          </ac:spMkLst>
        </pc:spChg>
        <pc:spChg chg="mod">
          <ac:chgData name="ANGELICA TARPANELLI" userId="e9d09711-cfb1-450e-b44f-47518f74f234" providerId="ADAL" clId="{8A30A906-79E8-419C-9828-3C248E97220B}" dt="2026-01-20T10:00:36.950" v="62" actId="790"/>
          <ac:spMkLst>
            <pc:docMk/>
            <pc:sldMk cId="611785487" sldId="333"/>
            <ac:spMk id="23" creationId="{496A1659-F2E6-AAF7-D6AB-ACE2FF33D370}"/>
          </ac:spMkLst>
        </pc:spChg>
        <pc:graphicFrameChg chg="modGraphic">
          <ac:chgData name="ANGELICA TARPANELLI" userId="e9d09711-cfb1-450e-b44f-47518f74f234" providerId="ADAL" clId="{8A30A906-79E8-419C-9828-3C248E97220B}" dt="2026-01-20T10:00:36.950" v="62" actId="790"/>
          <ac:graphicFrameMkLst>
            <pc:docMk/>
            <pc:sldMk cId="611785487" sldId="333"/>
            <ac:graphicFrameMk id="6" creationId="{AE73D9A9-255A-0858-8F14-8322F34BFBEE}"/>
          </ac:graphicFrameMkLst>
        </pc:graphicFrameChg>
      </pc:sldChg>
      <pc:sldChg chg="modSp mod">
        <pc:chgData name="ANGELICA TARPANELLI" userId="e9d09711-cfb1-450e-b44f-47518f74f234" providerId="ADAL" clId="{8A30A906-79E8-419C-9828-3C248E97220B}" dt="2026-01-20T10:00:36.950" v="62" actId="790"/>
        <pc:sldMkLst>
          <pc:docMk/>
          <pc:sldMk cId="2668985379" sldId="334"/>
        </pc:sldMkLst>
        <pc:spChg chg="mod">
          <ac:chgData name="ANGELICA TARPANELLI" userId="e9d09711-cfb1-450e-b44f-47518f74f234" providerId="ADAL" clId="{8A30A906-79E8-419C-9828-3C248E97220B}" dt="2026-01-20T10:00:36.950" v="62" actId="790"/>
          <ac:spMkLst>
            <pc:docMk/>
            <pc:sldMk cId="2668985379" sldId="334"/>
            <ac:spMk id="2" creationId="{B80C2D7D-8117-7177-B1E4-757E5CBA112A}"/>
          </ac:spMkLst>
        </pc:spChg>
        <pc:spChg chg="mod">
          <ac:chgData name="ANGELICA TARPANELLI" userId="e9d09711-cfb1-450e-b44f-47518f74f234" providerId="ADAL" clId="{8A30A906-79E8-419C-9828-3C248E97220B}" dt="2026-01-20T10:00:36.950" v="62" actId="790"/>
          <ac:spMkLst>
            <pc:docMk/>
            <pc:sldMk cId="2668985379" sldId="334"/>
            <ac:spMk id="3" creationId="{98D4916A-E575-F7AA-9602-D26C30A69AFE}"/>
          </ac:spMkLst>
        </pc:spChg>
        <pc:spChg chg="mod">
          <ac:chgData name="ANGELICA TARPANELLI" userId="e9d09711-cfb1-450e-b44f-47518f74f234" providerId="ADAL" clId="{8A30A906-79E8-419C-9828-3C248E97220B}" dt="2026-01-20T10:00:36.950" v="62" actId="790"/>
          <ac:spMkLst>
            <pc:docMk/>
            <pc:sldMk cId="2668985379" sldId="334"/>
            <ac:spMk id="23" creationId="{441D1E3C-E19F-42A0-C9B0-62A5F23B2D8A}"/>
          </ac:spMkLst>
        </pc:spChg>
      </pc:sldChg>
      <pc:sldChg chg="modSp mod">
        <pc:chgData name="ANGELICA TARPANELLI" userId="e9d09711-cfb1-450e-b44f-47518f74f234" providerId="ADAL" clId="{8A30A906-79E8-419C-9828-3C248E97220B}" dt="2026-01-20T10:00:36.950" v="62" actId="790"/>
        <pc:sldMkLst>
          <pc:docMk/>
          <pc:sldMk cId="1440516607" sldId="335"/>
        </pc:sldMkLst>
        <pc:spChg chg="mod">
          <ac:chgData name="ANGELICA TARPANELLI" userId="e9d09711-cfb1-450e-b44f-47518f74f234" providerId="ADAL" clId="{8A30A906-79E8-419C-9828-3C248E97220B}" dt="2026-01-20T10:00:36.950" v="62" actId="790"/>
          <ac:spMkLst>
            <pc:docMk/>
            <pc:sldMk cId="1440516607" sldId="335"/>
            <ac:spMk id="3" creationId="{D345D8CE-E65E-63ED-149F-BFBBE4FBA85C}"/>
          </ac:spMkLst>
        </pc:spChg>
        <pc:spChg chg="mod">
          <ac:chgData name="ANGELICA TARPANELLI" userId="e9d09711-cfb1-450e-b44f-47518f74f234" providerId="ADAL" clId="{8A30A906-79E8-419C-9828-3C248E97220B}" dt="2026-01-20T10:00:36.950" v="62" actId="790"/>
          <ac:spMkLst>
            <pc:docMk/>
            <pc:sldMk cId="1440516607" sldId="335"/>
            <ac:spMk id="8" creationId="{27481E2B-8062-B20A-958C-3061EB561D2D}"/>
          </ac:spMkLst>
        </pc:spChg>
        <pc:spChg chg="mod">
          <ac:chgData name="ANGELICA TARPANELLI" userId="e9d09711-cfb1-450e-b44f-47518f74f234" providerId="ADAL" clId="{8A30A906-79E8-419C-9828-3C248E97220B}" dt="2026-01-20T10:00:36.950" v="62" actId="790"/>
          <ac:spMkLst>
            <pc:docMk/>
            <pc:sldMk cId="1440516607" sldId="335"/>
            <ac:spMk id="23" creationId="{B5C27E36-A13D-460E-75EC-7A476C513F97}"/>
          </ac:spMkLst>
        </pc:spChg>
        <pc:graphicFrameChg chg="modGraphic">
          <ac:chgData name="ANGELICA TARPANELLI" userId="e9d09711-cfb1-450e-b44f-47518f74f234" providerId="ADAL" clId="{8A30A906-79E8-419C-9828-3C248E97220B}" dt="2026-01-20T10:00:36.950" v="62" actId="790"/>
          <ac:graphicFrameMkLst>
            <pc:docMk/>
            <pc:sldMk cId="1440516607" sldId="335"/>
            <ac:graphicFrameMk id="4" creationId="{1DE4894B-D31E-4574-E4FD-FBF7480D5440}"/>
          </ac:graphicFrameMkLst>
        </pc:graphicFrameChg>
      </pc:sldChg>
      <pc:sldChg chg="modSp mod">
        <pc:chgData name="ANGELICA TARPANELLI" userId="e9d09711-cfb1-450e-b44f-47518f74f234" providerId="ADAL" clId="{8A30A906-79E8-419C-9828-3C248E97220B}" dt="2026-01-20T10:00:36.950" v="62" actId="790"/>
        <pc:sldMkLst>
          <pc:docMk/>
          <pc:sldMk cId="92754231" sldId="336"/>
        </pc:sldMkLst>
        <pc:spChg chg="mod">
          <ac:chgData name="ANGELICA TARPANELLI" userId="e9d09711-cfb1-450e-b44f-47518f74f234" providerId="ADAL" clId="{8A30A906-79E8-419C-9828-3C248E97220B}" dt="2026-01-20T10:00:36.950" v="62" actId="790"/>
          <ac:spMkLst>
            <pc:docMk/>
            <pc:sldMk cId="92754231" sldId="336"/>
            <ac:spMk id="3" creationId="{B660ECFD-5409-5A24-9452-7D38580010FA}"/>
          </ac:spMkLst>
        </pc:spChg>
        <pc:spChg chg="mod">
          <ac:chgData name="ANGELICA TARPANELLI" userId="e9d09711-cfb1-450e-b44f-47518f74f234" providerId="ADAL" clId="{8A30A906-79E8-419C-9828-3C248E97220B}" dt="2026-01-20T10:00:36.950" v="62" actId="790"/>
          <ac:spMkLst>
            <pc:docMk/>
            <pc:sldMk cId="92754231" sldId="336"/>
            <ac:spMk id="9" creationId="{8315F620-24D9-6F69-EF73-A18FA8C75AD4}"/>
          </ac:spMkLst>
        </pc:spChg>
        <pc:spChg chg="mod">
          <ac:chgData name="ANGELICA TARPANELLI" userId="e9d09711-cfb1-450e-b44f-47518f74f234" providerId="ADAL" clId="{8A30A906-79E8-419C-9828-3C248E97220B}" dt="2026-01-20T10:00:36.950" v="62" actId="790"/>
          <ac:spMkLst>
            <pc:docMk/>
            <pc:sldMk cId="92754231" sldId="336"/>
            <ac:spMk id="11" creationId="{4A547E6F-391A-4F96-407B-CEC92F930831}"/>
          </ac:spMkLst>
        </pc:spChg>
        <pc:spChg chg="mod">
          <ac:chgData name="ANGELICA TARPANELLI" userId="e9d09711-cfb1-450e-b44f-47518f74f234" providerId="ADAL" clId="{8A30A906-79E8-419C-9828-3C248E97220B}" dt="2026-01-20T10:00:36.950" v="62" actId="790"/>
          <ac:spMkLst>
            <pc:docMk/>
            <pc:sldMk cId="92754231" sldId="336"/>
            <ac:spMk id="23" creationId="{7F6171FE-DB53-9B77-3C0A-B4C06462D7CC}"/>
          </ac:spMkLst>
        </pc:spChg>
      </pc:sldChg>
      <pc:sldChg chg="modSp mod">
        <pc:chgData name="ANGELICA TARPANELLI" userId="e9d09711-cfb1-450e-b44f-47518f74f234" providerId="ADAL" clId="{8A30A906-79E8-419C-9828-3C248E97220B}" dt="2026-01-20T10:00:36.950" v="62" actId="790"/>
        <pc:sldMkLst>
          <pc:docMk/>
          <pc:sldMk cId="3396563606" sldId="337"/>
        </pc:sldMkLst>
        <pc:spChg chg="mod">
          <ac:chgData name="ANGELICA TARPANELLI" userId="e9d09711-cfb1-450e-b44f-47518f74f234" providerId="ADAL" clId="{8A30A906-79E8-419C-9828-3C248E97220B}" dt="2026-01-20T10:00:36.950" v="62" actId="790"/>
          <ac:spMkLst>
            <pc:docMk/>
            <pc:sldMk cId="3396563606" sldId="337"/>
            <ac:spMk id="3" creationId="{02F6C8FC-4887-A1CA-1D42-C216C651FE55}"/>
          </ac:spMkLst>
        </pc:spChg>
        <pc:spChg chg="mod">
          <ac:chgData name="ANGELICA TARPANELLI" userId="e9d09711-cfb1-450e-b44f-47518f74f234" providerId="ADAL" clId="{8A30A906-79E8-419C-9828-3C248E97220B}" dt="2026-01-20T10:00:36.950" v="62" actId="790"/>
          <ac:spMkLst>
            <pc:docMk/>
            <pc:sldMk cId="3396563606" sldId="337"/>
            <ac:spMk id="23" creationId="{37773A75-83BA-6842-608C-F76809E7251C}"/>
          </ac:spMkLst>
        </pc:spChg>
        <pc:graphicFrameChg chg="modGraphic">
          <ac:chgData name="ANGELICA TARPANELLI" userId="e9d09711-cfb1-450e-b44f-47518f74f234" providerId="ADAL" clId="{8A30A906-79E8-419C-9828-3C248E97220B}" dt="2026-01-20T10:00:36.950" v="62" actId="790"/>
          <ac:graphicFrameMkLst>
            <pc:docMk/>
            <pc:sldMk cId="3396563606" sldId="337"/>
            <ac:graphicFrameMk id="6" creationId="{D0FA93CC-F62B-D9CB-AAA9-34229743E0DC}"/>
          </ac:graphicFrameMkLst>
        </pc:graphicFrameChg>
      </pc:sldChg>
      <pc:sldChg chg="modSp mod">
        <pc:chgData name="ANGELICA TARPANELLI" userId="e9d09711-cfb1-450e-b44f-47518f74f234" providerId="ADAL" clId="{8A30A906-79E8-419C-9828-3C248E97220B}" dt="2026-01-20T10:00:36.950" v="62" actId="790"/>
        <pc:sldMkLst>
          <pc:docMk/>
          <pc:sldMk cId="3988578020" sldId="350"/>
        </pc:sldMkLst>
        <pc:spChg chg="mod">
          <ac:chgData name="ANGELICA TARPANELLI" userId="e9d09711-cfb1-450e-b44f-47518f74f234" providerId="ADAL" clId="{8A30A906-79E8-419C-9828-3C248E97220B}" dt="2026-01-20T10:00:36.950" v="62" actId="790"/>
          <ac:spMkLst>
            <pc:docMk/>
            <pc:sldMk cId="3988578020" sldId="350"/>
            <ac:spMk id="2" creationId="{87425DC3-8D44-CC75-E4DA-22223A2EF2FC}"/>
          </ac:spMkLst>
        </pc:spChg>
        <pc:spChg chg="mod">
          <ac:chgData name="ANGELICA TARPANELLI" userId="e9d09711-cfb1-450e-b44f-47518f74f234" providerId="ADAL" clId="{8A30A906-79E8-419C-9828-3C248E97220B}" dt="2026-01-20T10:00:36.950" v="62" actId="790"/>
          <ac:spMkLst>
            <pc:docMk/>
            <pc:sldMk cId="3988578020" sldId="350"/>
            <ac:spMk id="4" creationId="{775B3753-E186-62D7-2778-4C8E3ACF3733}"/>
          </ac:spMkLst>
        </pc:spChg>
        <pc:spChg chg="mod">
          <ac:chgData name="ANGELICA TARPANELLI" userId="e9d09711-cfb1-450e-b44f-47518f74f234" providerId="ADAL" clId="{8A30A906-79E8-419C-9828-3C248E97220B}" dt="2026-01-20T10:00:36.950" v="62" actId="790"/>
          <ac:spMkLst>
            <pc:docMk/>
            <pc:sldMk cId="3988578020" sldId="350"/>
            <ac:spMk id="7" creationId="{B9D57AE5-68F8-C30A-B8C9-D7A25219FE26}"/>
          </ac:spMkLst>
        </pc:spChg>
      </pc:sldChg>
      <pc:sldChg chg="modSp mod">
        <pc:chgData name="ANGELICA TARPANELLI" userId="e9d09711-cfb1-450e-b44f-47518f74f234" providerId="ADAL" clId="{8A30A906-79E8-419C-9828-3C248E97220B}" dt="2026-01-20T10:00:36.950" v="62" actId="790"/>
        <pc:sldMkLst>
          <pc:docMk/>
          <pc:sldMk cId="3372705475" sldId="352"/>
        </pc:sldMkLst>
        <pc:spChg chg="mod">
          <ac:chgData name="ANGELICA TARPANELLI" userId="e9d09711-cfb1-450e-b44f-47518f74f234" providerId="ADAL" clId="{8A30A906-79E8-419C-9828-3C248E97220B}" dt="2026-01-20T10:00:36.950" v="62" actId="790"/>
          <ac:spMkLst>
            <pc:docMk/>
            <pc:sldMk cId="3372705475" sldId="352"/>
            <ac:spMk id="2" creationId="{5329BC96-280D-6058-FECF-0461C0F6C243}"/>
          </ac:spMkLst>
        </pc:spChg>
        <pc:spChg chg="mod">
          <ac:chgData name="ANGELICA TARPANELLI" userId="e9d09711-cfb1-450e-b44f-47518f74f234" providerId="ADAL" clId="{8A30A906-79E8-419C-9828-3C248E97220B}" dt="2026-01-20T10:00:36.950" v="62" actId="790"/>
          <ac:spMkLst>
            <pc:docMk/>
            <pc:sldMk cId="3372705475" sldId="352"/>
            <ac:spMk id="4" creationId="{C2B88472-E292-0A85-2E4F-2FBA1720911A}"/>
          </ac:spMkLst>
        </pc:spChg>
        <pc:spChg chg="mod">
          <ac:chgData name="ANGELICA TARPANELLI" userId="e9d09711-cfb1-450e-b44f-47518f74f234" providerId="ADAL" clId="{8A30A906-79E8-419C-9828-3C248E97220B}" dt="2026-01-20T10:00:36.950" v="62" actId="790"/>
          <ac:spMkLst>
            <pc:docMk/>
            <pc:sldMk cId="3372705475" sldId="352"/>
            <ac:spMk id="5" creationId="{0B5F829A-A752-E66F-F21B-F237BC3EAFFD}"/>
          </ac:spMkLst>
        </pc:spChg>
        <pc:spChg chg="mod">
          <ac:chgData name="ANGELICA TARPANELLI" userId="e9d09711-cfb1-450e-b44f-47518f74f234" providerId="ADAL" clId="{8A30A906-79E8-419C-9828-3C248E97220B}" dt="2026-01-20T10:00:36.950" v="62" actId="790"/>
          <ac:spMkLst>
            <pc:docMk/>
            <pc:sldMk cId="3372705475" sldId="352"/>
            <ac:spMk id="8" creationId="{48B3F4ED-9436-CA54-54FE-0CCDE85A1B33}"/>
          </ac:spMkLst>
        </pc:spChg>
        <pc:spChg chg="mod">
          <ac:chgData name="ANGELICA TARPANELLI" userId="e9d09711-cfb1-450e-b44f-47518f74f234" providerId="ADAL" clId="{8A30A906-79E8-419C-9828-3C248E97220B}" dt="2026-01-20T10:00:36.950" v="62" actId="790"/>
          <ac:spMkLst>
            <pc:docMk/>
            <pc:sldMk cId="3372705475" sldId="352"/>
            <ac:spMk id="10" creationId="{A7D91BD7-9FF7-E43B-83B2-6354649B820A}"/>
          </ac:spMkLst>
        </pc:spChg>
        <pc:spChg chg="mod">
          <ac:chgData name="ANGELICA TARPANELLI" userId="e9d09711-cfb1-450e-b44f-47518f74f234" providerId="ADAL" clId="{8A30A906-79E8-419C-9828-3C248E97220B}" dt="2026-01-20T10:00:36.950" v="62" actId="790"/>
          <ac:spMkLst>
            <pc:docMk/>
            <pc:sldMk cId="3372705475" sldId="352"/>
            <ac:spMk id="14" creationId="{50DA70F4-064B-9588-2DB3-AF14A88C4A3B}"/>
          </ac:spMkLst>
        </pc:spChg>
        <pc:spChg chg="mod">
          <ac:chgData name="ANGELICA TARPANELLI" userId="e9d09711-cfb1-450e-b44f-47518f74f234" providerId="ADAL" clId="{8A30A906-79E8-419C-9828-3C248E97220B}" dt="2026-01-20T10:00:36.950" v="62" actId="790"/>
          <ac:spMkLst>
            <pc:docMk/>
            <pc:sldMk cId="3372705475" sldId="352"/>
            <ac:spMk id="15" creationId="{349245C5-515E-A8C4-40DC-74421F5B4B43}"/>
          </ac:spMkLst>
        </pc:spChg>
      </pc:sldChg>
      <pc:sldChg chg="modSp mod">
        <pc:chgData name="ANGELICA TARPANELLI" userId="e9d09711-cfb1-450e-b44f-47518f74f234" providerId="ADAL" clId="{8A30A906-79E8-419C-9828-3C248E97220B}" dt="2026-01-20T10:00:36.950" v="62" actId="790"/>
        <pc:sldMkLst>
          <pc:docMk/>
          <pc:sldMk cId="85739564" sldId="353"/>
        </pc:sldMkLst>
        <pc:spChg chg="mod">
          <ac:chgData name="ANGELICA TARPANELLI" userId="e9d09711-cfb1-450e-b44f-47518f74f234" providerId="ADAL" clId="{8A30A906-79E8-419C-9828-3C248E97220B}" dt="2026-01-20T10:00:36.950" v="62" actId="790"/>
          <ac:spMkLst>
            <pc:docMk/>
            <pc:sldMk cId="85739564" sldId="353"/>
            <ac:spMk id="2" creationId="{450B4299-CE86-AAFC-5D81-D25671F32F12}"/>
          </ac:spMkLst>
        </pc:spChg>
        <pc:spChg chg="mod">
          <ac:chgData name="ANGELICA TARPANELLI" userId="e9d09711-cfb1-450e-b44f-47518f74f234" providerId="ADAL" clId="{8A30A906-79E8-419C-9828-3C248E97220B}" dt="2026-01-20T10:00:36.950" v="62" actId="790"/>
          <ac:spMkLst>
            <pc:docMk/>
            <pc:sldMk cId="85739564" sldId="353"/>
            <ac:spMk id="4" creationId="{B11E77AB-379F-2EB7-FE4C-DF714B6A0AF2}"/>
          </ac:spMkLst>
        </pc:spChg>
        <pc:graphicFrameChg chg="modGraphic">
          <ac:chgData name="ANGELICA TARPANELLI" userId="e9d09711-cfb1-450e-b44f-47518f74f234" providerId="ADAL" clId="{8A30A906-79E8-419C-9828-3C248E97220B}" dt="2026-01-20T10:00:36.950" v="62" actId="790"/>
          <ac:graphicFrameMkLst>
            <pc:docMk/>
            <pc:sldMk cId="85739564" sldId="353"/>
            <ac:graphicFrameMk id="6" creationId="{50DE6352-2126-2F2C-4994-0AFDA0F8CE48}"/>
          </ac:graphicFrameMkLst>
        </pc:graphicFrameChg>
      </pc:sldChg>
      <pc:sldChg chg="modSp mod">
        <pc:chgData name="ANGELICA TARPANELLI" userId="e9d09711-cfb1-450e-b44f-47518f74f234" providerId="ADAL" clId="{8A30A906-79E8-419C-9828-3C248E97220B}" dt="2026-01-20T10:00:36.950" v="62" actId="790"/>
        <pc:sldMkLst>
          <pc:docMk/>
          <pc:sldMk cId="3689939809" sldId="357"/>
        </pc:sldMkLst>
        <pc:spChg chg="mod">
          <ac:chgData name="ANGELICA TARPANELLI" userId="e9d09711-cfb1-450e-b44f-47518f74f234" providerId="ADAL" clId="{8A30A906-79E8-419C-9828-3C248E97220B}" dt="2026-01-20T10:00:36.950" v="62" actId="790"/>
          <ac:spMkLst>
            <pc:docMk/>
            <pc:sldMk cId="3689939809" sldId="357"/>
            <ac:spMk id="4" creationId="{F79F7343-2208-499D-ABFE-A1705299DDF8}"/>
          </ac:spMkLst>
        </pc:spChg>
        <pc:spChg chg="mod">
          <ac:chgData name="ANGELICA TARPANELLI" userId="e9d09711-cfb1-450e-b44f-47518f74f234" providerId="ADAL" clId="{8A30A906-79E8-419C-9828-3C248E97220B}" dt="2026-01-20T10:00:36.950" v="62" actId="790"/>
          <ac:spMkLst>
            <pc:docMk/>
            <pc:sldMk cId="3689939809" sldId="357"/>
            <ac:spMk id="5" creationId="{2CECE7B2-EA5A-7DC8-566A-A3CF4FC98DF5}"/>
          </ac:spMkLst>
        </pc:spChg>
      </pc:sldChg>
      <pc:sldChg chg="modSp mod">
        <pc:chgData name="ANGELICA TARPANELLI" userId="e9d09711-cfb1-450e-b44f-47518f74f234" providerId="ADAL" clId="{8A30A906-79E8-419C-9828-3C248E97220B}" dt="2026-01-20T10:00:36.950" v="62" actId="790"/>
        <pc:sldMkLst>
          <pc:docMk/>
          <pc:sldMk cId="397639191" sldId="358"/>
        </pc:sldMkLst>
        <pc:spChg chg="mod">
          <ac:chgData name="ANGELICA TARPANELLI" userId="e9d09711-cfb1-450e-b44f-47518f74f234" providerId="ADAL" clId="{8A30A906-79E8-419C-9828-3C248E97220B}" dt="2026-01-20T10:00:36.950" v="62" actId="790"/>
          <ac:spMkLst>
            <pc:docMk/>
            <pc:sldMk cId="397639191" sldId="358"/>
            <ac:spMk id="2" creationId="{C81C33F6-A0B6-E19F-B09B-AD2A4DACDEE9}"/>
          </ac:spMkLst>
        </pc:spChg>
        <pc:spChg chg="mod">
          <ac:chgData name="ANGELICA TARPANELLI" userId="e9d09711-cfb1-450e-b44f-47518f74f234" providerId="ADAL" clId="{8A30A906-79E8-419C-9828-3C248E97220B}" dt="2026-01-20T10:00:36.950" v="62" actId="790"/>
          <ac:spMkLst>
            <pc:docMk/>
            <pc:sldMk cId="397639191" sldId="358"/>
            <ac:spMk id="4" creationId="{CD3EC7C3-264F-7AF7-1745-36DDD51B517B}"/>
          </ac:spMkLst>
        </pc:spChg>
        <pc:graphicFrameChg chg="modGraphic">
          <ac:chgData name="ANGELICA TARPANELLI" userId="e9d09711-cfb1-450e-b44f-47518f74f234" providerId="ADAL" clId="{8A30A906-79E8-419C-9828-3C248E97220B}" dt="2026-01-20T10:00:36.950" v="62" actId="790"/>
          <ac:graphicFrameMkLst>
            <pc:docMk/>
            <pc:sldMk cId="397639191" sldId="358"/>
            <ac:graphicFrameMk id="3" creationId="{DF2ADD38-12DC-27A7-8F79-C45A907D6D39}"/>
          </ac:graphicFrameMkLst>
        </pc:graphicFrameChg>
        <pc:graphicFrameChg chg="modGraphic">
          <ac:chgData name="ANGELICA TARPANELLI" userId="e9d09711-cfb1-450e-b44f-47518f74f234" providerId="ADAL" clId="{8A30A906-79E8-419C-9828-3C248E97220B}" dt="2026-01-20T10:00:36.950" v="62" actId="790"/>
          <ac:graphicFrameMkLst>
            <pc:docMk/>
            <pc:sldMk cId="397639191" sldId="358"/>
            <ac:graphicFrameMk id="5" creationId="{D343250B-4C08-F6FA-57E0-E595F44FE7B0}"/>
          </ac:graphicFrameMkLst>
        </pc:graphicFrameChg>
      </pc:sldChg>
      <pc:sldChg chg="modSp mod">
        <pc:chgData name="ANGELICA TARPANELLI" userId="e9d09711-cfb1-450e-b44f-47518f74f234" providerId="ADAL" clId="{8A30A906-79E8-419C-9828-3C248E97220B}" dt="2026-01-20T10:00:36.950" v="62" actId="790"/>
        <pc:sldMkLst>
          <pc:docMk/>
          <pc:sldMk cId="3405178905" sldId="359"/>
        </pc:sldMkLst>
        <pc:spChg chg="mod">
          <ac:chgData name="ANGELICA TARPANELLI" userId="e9d09711-cfb1-450e-b44f-47518f74f234" providerId="ADAL" clId="{8A30A906-79E8-419C-9828-3C248E97220B}" dt="2026-01-20T10:00:36.950" v="62" actId="790"/>
          <ac:spMkLst>
            <pc:docMk/>
            <pc:sldMk cId="3405178905" sldId="359"/>
            <ac:spMk id="2" creationId="{CAA4E299-F331-D0CF-8BD0-1C7DD4DC5812}"/>
          </ac:spMkLst>
        </pc:spChg>
        <pc:spChg chg="mod">
          <ac:chgData name="ANGELICA TARPANELLI" userId="e9d09711-cfb1-450e-b44f-47518f74f234" providerId="ADAL" clId="{8A30A906-79E8-419C-9828-3C248E97220B}" dt="2026-01-20T10:00:36.950" v="62" actId="790"/>
          <ac:spMkLst>
            <pc:docMk/>
            <pc:sldMk cId="3405178905" sldId="359"/>
            <ac:spMk id="4" creationId="{1B0C051E-5105-1DC6-4901-C5B9DEDAB767}"/>
          </ac:spMkLst>
        </pc:spChg>
        <pc:spChg chg="mod">
          <ac:chgData name="ANGELICA TARPANELLI" userId="e9d09711-cfb1-450e-b44f-47518f74f234" providerId="ADAL" clId="{8A30A906-79E8-419C-9828-3C248E97220B}" dt="2026-01-20T10:00:36.950" v="62" actId="790"/>
          <ac:spMkLst>
            <pc:docMk/>
            <pc:sldMk cId="3405178905" sldId="359"/>
            <ac:spMk id="10" creationId="{5572191B-D75A-7D7E-01A8-4A138846998C}"/>
          </ac:spMkLst>
        </pc:spChg>
        <pc:graphicFrameChg chg="modGraphic">
          <ac:chgData name="ANGELICA TARPANELLI" userId="e9d09711-cfb1-450e-b44f-47518f74f234" providerId="ADAL" clId="{8A30A906-79E8-419C-9828-3C248E97220B}" dt="2026-01-20T10:00:36.950" v="62" actId="790"/>
          <ac:graphicFrameMkLst>
            <pc:docMk/>
            <pc:sldMk cId="3405178905" sldId="359"/>
            <ac:graphicFrameMk id="8" creationId="{02FA7E67-4A4D-AC33-BA9A-5B7A43C57681}"/>
          </ac:graphicFrameMkLst>
        </pc:graphicFrameChg>
        <pc:graphicFrameChg chg="modGraphic">
          <ac:chgData name="ANGELICA TARPANELLI" userId="e9d09711-cfb1-450e-b44f-47518f74f234" providerId="ADAL" clId="{8A30A906-79E8-419C-9828-3C248E97220B}" dt="2026-01-20T10:00:36.950" v="62" actId="790"/>
          <ac:graphicFrameMkLst>
            <pc:docMk/>
            <pc:sldMk cId="3405178905" sldId="359"/>
            <ac:graphicFrameMk id="9" creationId="{2F7400F2-2306-C95F-1089-5F905D368BEB}"/>
          </ac:graphicFrameMkLst>
        </pc:graphicFrameChg>
      </pc:sldChg>
      <pc:sldChg chg="modSp mod">
        <pc:chgData name="ANGELICA TARPANELLI" userId="e9d09711-cfb1-450e-b44f-47518f74f234" providerId="ADAL" clId="{8A30A906-79E8-419C-9828-3C248E97220B}" dt="2026-01-20T10:00:36.950" v="62" actId="790"/>
        <pc:sldMkLst>
          <pc:docMk/>
          <pc:sldMk cId="4095939247" sldId="360"/>
        </pc:sldMkLst>
        <pc:spChg chg="mod">
          <ac:chgData name="ANGELICA TARPANELLI" userId="e9d09711-cfb1-450e-b44f-47518f74f234" providerId="ADAL" clId="{8A30A906-79E8-419C-9828-3C248E97220B}" dt="2026-01-20T10:00:36.950" v="62" actId="790"/>
          <ac:spMkLst>
            <pc:docMk/>
            <pc:sldMk cId="4095939247" sldId="360"/>
            <ac:spMk id="2" creationId="{50A27B0B-398D-76A5-55A0-B8DBC4F84B74}"/>
          </ac:spMkLst>
        </pc:spChg>
        <pc:spChg chg="mod">
          <ac:chgData name="ANGELICA TARPANELLI" userId="e9d09711-cfb1-450e-b44f-47518f74f234" providerId="ADAL" clId="{8A30A906-79E8-419C-9828-3C248E97220B}" dt="2026-01-20T10:00:36.950" v="62" actId="790"/>
          <ac:spMkLst>
            <pc:docMk/>
            <pc:sldMk cId="4095939247" sldId="360"/>
            <ac:spMk id="4" creationId="{FC2A35DB-BE1F-6D09-8CB0-ACC19FDEB392}"/>
          </ac:spMkLst>
        </pc:spChg>
        <pc:spChg chg="mod">
          <ac:chgData name="ANGELICA TARPANELLI" userId="e9d09711-cfb1-450e-b44f-47518f74f234" providerId="ADAL" clId="{8A30A906-79E8-419C-9828-3C248E97220B}" dt="2026-01-20T10:00:36.950" v="62" actId="790"/>
          <ac:spMkLst>
            <pc:docMk/>
            <pc:sldMk cId="4095939247" sldId="360"/>
            <ac:spMk id="5" creationId="{A761A7FE-6EF6-C035-3136-5259B3D4FAF4}"/>
          </ac:spMkLst>
        </pc:spChg>
        <pc:spChg chg="mod">
          <ac:chgData name="ANGELICA TARPANELLI" userId="e9d09711-cfb1-450e-b44f-47518f74f234" providerId="ADAL" clId="{8A30A906-79E8-419C-9828-3C248E97220B}" dt="2026-01-20T10:00:36.950" v="62" actId="790"/>
          <ac:spMkLst>
            <pc:docMk/>
            <pc:sldMk cId="4095939247" sldId="360"/>
            <ac:spMk id="11" creationId="{035202BD-1DF0-0BA0-E739-C5EF224AC618}"/>
          </ac:spMkLst>
        </pc:spChg>
        <pc:spChg chg="mod">
          <ac:chgData name="ANGELICA TARPANELLI" userId="e9d09711-cfb1-450e-b44f-47518f74f234" providerId="ADAL" clId="{8A30A906-79E8-419C-9828-3C248E97220B}" dt="2026-01-20T10:00:36.950" v="62" actId="790"/>
          <ac:spMkLst>
            <pc:docMk/>
            <pc:sldMk cId="4095939247" sldId="360"/>
            <ac:spMk id="12" creationId="{C3002802-D819-2D13-A1D5-9B58AB1CB5FD}"/>
          </ac:spMkLst>
        </pc:spChg>
        <pc:spChg chg="mod">
          <ac:chgData name="ANGELICA TARPANELLI" userId="e9d09711-cfb1-450e-b44f-47518f74f234" providerId="ADAL" clId="{8A30A906-79E8-419C-9828-3C248E97220B}" dt="2026-01-20T10:00:36.950" v="62" actId="790"/>
          <ac:spMkLst>
            <pc:docMk/>
            <pc:sldMk cId="4095939247" sldId="360"/>
            <ac:spMk id="13" creationId="{62E97A51-E643-76F1-BB25-9F92BEC4D1B0}"/>
          </ac:spMkLst>
        </pc:spChg>
      </pc:sldChg>
      <pc:sldChg chg="modSp mod">
        <pc:chgData name="ANGELICA TARPANELLI" userId="e9d09711-cfb1-450e-b44f-47518f74f234" providerId="ADAL" clId="{8A30A906-79E8-419C-9828-3C248E97220B}" dt="2026-01-20T10:00:36.950" v="62" actId="790"/>
        <pc:sldMkLst>
          <pc:docMk/>
          <pc:sldMk cId="278205689" sldId="366"/>
        </pc:sldMkLst>
        <pc:spChg chg="mod">
          <ac:chgData name="ANGELICA TARPANELLI" userId="e9d09711-cfb1-450e-b44f-47518f74f234" providerId="ADAL" clId="{8A30A906-79E8-419C-9828-3C248E97220B}" dt="2026-01-20T10:00:36.950" v="62" actId="790"/>
          <ac:spMkLst>
            <pc:docMk/>
            <pc:sldMk cId="278205689" sldId="366"/>
            <ac:spMk id="2" creationId="{6DF44551-7996-E662-A1E4-32F7E38CDCF6}"/>
          </ac:spMkLst>
        </pc:spChg>
        <pc:spChg chg="mod">
          <ac:chgData name="ANGELICA TARPANELLI" userId="e9d09711-cfb1-450e-b44f-47518f74f234" providerId="ADAL" clId="{8A30A906-79E8-419C-9828-3C248E97220B}" dt="2026-01-20T10:00:36.950" v="62" actId="790"/>
          <ac:spMkLst>
            <pc:docMk/>
            <pc:sldMk cId="278205689" sldId="366"/>
            <ac:spMk id="5" creationId="{CAB90BD3-A5F5-B5CD-94A9-D5B1298B1999}"/>
          </ac:spMkLst>
        </pc:spChg>
      </pc:sldChg>
      <pc:sldChg chg="modSp mod">
        <pc:chgData name="ANGELICA TARPANELLI" userId="e9d09711-cfb1-450e-b44f-47518f74f234" providerId="ADAL" clId="{8A30A906-79E8-419C-9828-3C248E97220B}" dt="2026-01-20T10:00:36.950" v="62" actId="790"/>
        <pc:sldMkLst>
          <pc:docMk/>
          <pc:sldMk cId="2239465685" sldId="367"/>
        </pc:sldMkLst>
        <pc:spChg chg="mod">
          <ac:chgData name="ANGELICA TARPANELLI" userId="e9d09711-cfb1-450e-b44f-47518f74f234" providerId="ADAL" clId="{8A30A906-79E8-419C-9828-3C248E97220B}" dt="2026-01-20T10:00:36.950" v="62" actId="790"/>
          <ac:spMkLst>
            <pc:docMk/>
            <pc:sldMk cId="2239465685" sldId="367"/>
            <ac:spMk id="2" creationId="{DB3CD0D9-1047-9CD6-F85D-823A15FA2D89}"/>
          </ac:spMkLst>
        </pc:spChg>
        <pc:spChg chg="mod">
          <ac:chgData name="ANGELICA TARPANELLI" userId="e9d09711-cfb1-450e-b44f-47518f74f234" providerId="ADAL" clId="{8A30A906-79E8-419C-9828-3C248E97220B}" dt="2026-01-20T10:00:36.950" v="62" actId="790"/>
          <ac:spMkLst>
            <pc:docMk/>
            <pc:sldMk cId="2239465685" sldId="367"/>
            <ac:spMk id="5" creationId="{7A76DC61-7F93-D746-9769-397CF0FE24B5}"/>
          </ac:spMkLst>
        </pc:spChg>
      </pc:sldChg>
      <pc:sldChg chg="modSp mod">
        <pc:chgData name="ANGELICA TARPANELLI" userId="e9d09711-cfb1-450e-b44f-47518f74f234" providerId="ADAL" clId="{8A30A906-79E8-419C-9828-3C248E97220B}" dt="2026-01-20T10:00:36.950" v="62" actId="790"/>
        <pc:sldMkLst>
          <pc:docMk/>
          <pc:sldMk cId="3154435382" sldId="373"/>
        </pc:sldMkLst>
        <pc:spChg chg="mod">
          <ac:chgData name="ANGELICA TARPANELLI" userId="e9d09711-cfb1-450e-b44f-47518f74f234" providerId="ADAL" clId="{8A30A906-79E8-419C-9828-3C248E97220B}" dt="2026-01-20T10:00:36.950" v="62" actId="790"/>
          <ac:spMkLst>
            <pc:docMk/>
            <pc:sldMk cId="3154435382" sldId="373"/>
            <ac:spMk id="4" creationId="{1C47B458-79C5-65FC-B08F-EE5458D7F08C}"/>
          </ac:spMkLst>
        </pc:spChg>
        <pc:spChg chg="mod">
          <ac:chgData name="ANGELICA TARPANELLI" userId="e9d09711-cfb1-450e-b44f-47518f74f234" providerId="ADAL" clId="{8A30A906-79E8-419C-9828-3C248E97220B}" dt="2026-01-20T10:00:36.950" v="62" actId="790"/>
          <ac:spMkLst>
            <pc:docMk/>
            <pc:sldMk cId="3154435382" sldId="373"/>
            <ac:spMk id="8" creationId="{4B1488C8-E77F-D343-F1C1-40C77C40B93B}"/>
          </ac:spMkLst>
        </pc:spChg>
        <pc:spChg chg="mod">
          <ac:chgData name="ANGELICA TARPANELLI" userId="e9d09711-cfb1-450e-b44f-47518f74f234" providerId="ADAL" clId="{8A30A906-79E8-419C-9828-3C248E97220B}" dt="2026-01-20T10:00:36.950" v="62" actId="790"/>
          <ac:spMkLst>
            <pc:docMk/>
            <pc:sldMk cId="3154435382" sldId="373"/>
            <ac:spMk id="17" creationId="{270A510F-143E-CF21-5382-8A2059B1A4BE}"/>
          </ac:spMkLst>
        </pc:spChg>
        <pc:spChg chg="mod">
          <ac:chgData name="ANGELICA TARPANELLI" userId="e9d09711-cfb1-450e-b44f-47518f74f234" providerId="ADAL" clId="{8A30A906-79E8-419C-9828-3C248E97220B}" dt="2026-01-20T10:00:36.950" v="62" actId="790"/>
          <ac:spMkLst>
            <pc:docMk/>
            <pc:sldMk cId="3154435382" sldId="373"/>
            <ac:spMk id="19" creationId="{EA31B3E7-6F1C-3254-BB84-D305D60A53B5}"/>
          </ac:spMkLst>
        </pc:spChg>
        <pc:spChg chg="mod">
          <ac:chgData name="ANGELICA TARPANELLI" userId="e9d09711-cfb1-450e-b44f-47518f74f234" providerId="ADAL" clId="{8A30A906-79E8-419C-9828-3C248E97220B}" dt="2026-01-20T10:00:36.950" v="62" actId="790"/>
          <ac:spMkLst>
            <pc:docMk/>
            <pc:sldMk cId="3154435382" sldId="373"/>
            <ac:spMk id="22" creationId="{B1576A37-CCA4-C19D-0EE6-F88C012E2E6E}"/>
          </ac:spMkLst>
        </pc:spChg>
        <pc:spChg chg="mod">
          <ac:chgData name="ANGELICA TARPANELLI" userId="e9d09711-cfb1-450e-b44f-47518f74f234" providerId="ADAL" clId="{8A30A906-79E8-419C-9828-3C248E97220B}" dt="2026-01-20T10:00:36.950" v="62" actId="790"/>
          <ac:spMkLst>
            <pc:docMk/>
            <pc:sldMk cId="3154435382" sldId="373"/>
            <ac:spMk id="23" creationId="{F279AEF5-4933-F466-9479-8EF36803ECEC}"/>
          </ac:spMkLst>
        </pc:spChg>
        <pc:spChg chg="mod">
          <ac:chgData name="ANGELICA TARPANELLI" userId="e9d09711-cfb1-450e-b44f-47518f74f234" providerId="ADAL" clId="{8A30A906-79E8-419C-9828-3C248E97220B}" dt="2026-01-20T10:00:36.950" v="62" actId="790"/>
          <ac:spMkLst>
            <pc:docMk/>
            <pc:sldMk cId="3154435382" sldId="373"/>
            <ac:spMk id="25" creationId="{81F31676-155F-E3AA-4B03-1C59C87AE0B3}"/>
          </ac:spMkLst>
        </pc:spChg>
        <pc:spChg chg="mod">
          <ac:chgData name="ANGELICA TARPANELLI" userId="e9d09711-cfb1-450e-b44f-47518f74f234" providerId="ADAL" clId="{8A30A906-79E8-419C-9828-3C248E97220B}" dt="2026-01-20T10:00:36.950" v="62" actId="790"/>
          <ac:spMkLst>
            <pc:docMk/>
            <pc:sldMk cId="3154435382" sldId="373"/>
            <ac:spMk id="27" creationId="{C17906CC-FD75-F25D-6E46-EC784076D909}"/>
          </ac:spMkLst>
        </pc:spChg>
      </pc:sldChg>
      <pc:sldChg chg="modSp mod">
        <pc:chgData name="ANGELICA TARPANELLI" userId="e9d09711-cfb1-450e-b44f-47518f74f234" providerId="ADAL" clId="{8A30A906-79E8-419C-9828-3C248E97220B}" dt="2026-01-20T10:00:36.950" v="62" actId="790"/>
        <pc:sldMkLst>
          <pc:docMk/>
          <pc:sldMk cId="2788516784" sldId="374"/>
        </pc:sldMkLst>
        <pc:spChg chg="mod">
          <ac:chgData name="ANGELICA TARPANELLI" userId="e9d09711-cfb1-450e-b44f-47518f74f234" providerId="ADAL" clId="{8A30A906-79E8-419C-9828-3C248E97220B}" dt="2026-01-20T10:00:36.950" v="62" actId="790"/>
          <ac:spMkLst>
            <pc:docMk/>
            <pc:sldMk cId="2788516784" sldId="374"/>
            <ac:spMk id="4" creationId="{8AEB4476-3DF4-5D9D-94FC-CCE18A4156EE}"/>
          </ac:spMkLst>
        </pc:spChg>
        <pc:spChg chg="mod">
          <ac:chgData name="ANGELICA TARPANELLI" userId="e9d09711-cfb1-450e-b44f-47518f74f234" providerId="ADAL" clId="{8A30A906-79E8-419C-9828-3C248E97220B}" dt="2026-01-20T10:00:36.950" v="62" actId="790"/>
          <ac:spMkLst>
            <pc:docMk/>
            <pc:sldMk cId="2788516784" sldId="374"/>
            <ac:spMk id="5" creationId="{F5D6107C-B1EA-F955-50BE-5DD4B4DD1E28}"/>
          </ac:spMkLst>
        </pc:spChg>
        <pc:spChg chg="mod">
          <ac:chgData name="ANGELICA TARPANELLI" userId="e9d09711-cfb1-450e-b44f-47518f74f234" providerId="ADAL" clId="{8A30A906-79E8-419C-9828-3C248E97220B}" dt="2026-01-20T10:00:36.950" v="62" actId="790"/>
          <ac:spMkLst>
            <pc:docMk/>
            <pc:sldMk cId="2788516784" sldId="374"/>
            <ac:spMk id="7" creationId="{A6DFB8D6-9082-8858-FE4E-949B1C08FF26}"/>
          </ac:spMkLst>
        </pc:spChg>
        <pc:spChg chg="mod">
          <ac:chgData name="ANGELICA TARPANELLI" userId="e9d09711-cfb1-450e-b44f-47518f74f234" providerId="ADAL" clId="{8A30A906-79E8-419C-9828-3C248E97220B}" dt="2026-01-20T10:00:36.950" v="62" actId="790"/>
          <ac:spMkLst>
            <pc:docMk/>
            <pc:sldMk cId="2788516784" sldId="374"/>
            <ac:spMk id="11" creationId="{058492AC-15DE-5817-293B-539E97720B05}"/>
          </ac:spMkLst>
        </pc:spChg>
        <pc:spChg chg="mod">
          <ac:chgData name="ANGELICA TARPANELLI" userId="e9d09711-cfb1-450e-b44f-47518f74f234" providerId="ADAL" clId="{8A30A906-79E8-419C-9828-3C248E97220B}" dt="2026-01-20T10:00:36.950" v="62" actId="790"/>
          <ac:spMkLst>
            <pc:docMk/>
            <pc:sldMk cId="2788516784" sldId="374"/>
            <ac:spMk id="14" creationId="{19F4774C-C662-2989-B7F8-5A073C922D27}"/>
          </ac:spMkLst>
        </pc:spChg>
        <pc:spChg chg="mod">
          <ac:chgData name="ANGELICA TARPANELLI" userId="e9d09711-cfb1-450e-b44f-47518f74f234" providerId="ADAL" clId="{8A30A906-79E8-419C-9828-3C248E97220B}" dt="2026-01-20T10:00:36.950" v="62" actId="790"/>
          <ac:spMkLst>
            <pc:docMk/>
            <pc:sldMk cId="2788516784" sldId="374"/>
            <ac:spMk id="15" creationId="{425219E2-78E9-8EF3-89D6-442F91BEE767}"/>
          </ac:spMkLst>
        </pc:spChg>
        <pc:spChg chg="mod">
          <ac:chgData name="ANGELICA TARPANELLI" userId="e9d09711-cfb1-450e-b44f-47518f74f234" providerId="ADAL" clId="{8A30A906-79E8-419C-9828-3C248E97220B}" dt="2026-01-20T10:00:36.950" v="62" actId="790"/>
          <ac:spMkLst>
            <pc:docMk/>
            <pc:sldMk cId="2788516784" sldId="374"/>
            <ac:spMk id="26" creationId="{40D99320-2AE5-0CC1-D9BE-676D1337260D}"/>
          </ac:spMkLst>
        </pc:spChg>
        <pc:spChg chg="mod">
          <ac:chgData name="ANGELICA TARPANELLI" userId="e9d09711-cfb1-450e-b44f-47518f74f234" providerId="ADAL" clId="{8A30A906-79E8-419C-9828-3C248E97220B}" dt="2026-01-20T10:00:36.950" v="62" actId="790"/>
          <ac:spMkLst>
            <pc:docMk/>
            <pc:sldMk cId="2788516784" sldId="374"/>
            <ac:spMk id="28" creationId="{8796AFD8-0225-83A8-E8BC-3B9A711311DB}"/>
          </ac:spMkLst>
        </pc:spChg>
        <pc:spChg chg="mod">
          <ac:chgData name="ANGELICA TARPANELLI" userId="e9d09711-cfb1-450e-b44f-47518f74f234" providerId="ADAL" clId="{8A30A906-79E8-419C-9828-3C248E97220B}" dt="2026-01-20T10:00:36.950" v="62" actId="790"/>
          <ac:spMkLst>
            <pc:docMk/>
            <pc:sldMk cId="2788516784" sldId="374"/>
            <ac:spMk id="29" creationId="{099DFE17-BB36-1CD7-AFB0-5603EBE9CDF8}"/>
          </ac:spMkLst>
        </pc:spChg>
        <pc:spChg chg="mod">
          <ac:chgData name="ANGELICA TARPANELLI" userId="e9d09711-cfb1-450e-b44f-47518f74f234" providerId="ADAL" clId="{8A30A906-79E8-419C-9828-3C248E97220B}" dt="2026-01-20T10:00:36.950" v="62" actId="790"/>
          <ac:spMkLst>
            <pc:docMk/>
            <pc:sldMk cId="2788516784" sldId="374"/>
            <ac:spMk id="30" creationId="{7853E873-1B7F-140B-E3FF-4E72A77ABE0D}"/>
          </ac:spMkLst>
        </pc:spChg>
      </pc:sldChg>
      <pc:sldChg chg="modSp mod">
        <pc:chgData name="ANGELICA TARPANELLI" userId="e9d09711-cfb1-450e-b44f-47518f74f234" providerId="ADAL" clId="{8A30A906-79E8-419C-9828-3C248E97220B}" dt="2026-01-20T10:00:36.950" v="62" actId="790"/>
        <pc:sldMkLst>
          <pc:docMk/>
          <pc:sldMk cId="3150576541" sldId="378"/>
        </pc:sldMkLst>
        <pc:spChg chg="mod">
          <ac:chgData name="ANGELICA TARPANELLI" userId="e9d09711-cfb1-450e-b44f-47518f74f234" providerId="ADAL" clId="{8A30A906-79E8-419C-9828-3C248E97220B}" dt="2026-01-20T10:00:36.950" v="62" actId="790"/>
          <ac:spMkLst>
            <pc:docMk/>
            <pc:sldMk cId="3150576541" sldId="378"/>
            <ac:spMk id="4" creationId="{33A1159C-2B81-9CEA-F5A6-4B70F51D0CD2}"/>
          </ac:spMkLst>
        </pc:spChg>
        <pc:spChg chg="mod">
          <ac:chgData name="ANGELICA TARPANELLI" userId="e9d09711-cfb1-450e-b44f-47518f74f234" providerId="ADAL" clId="{8A30A906-79E8-419C-9828-3C248E97220B}" dt="2026-01-20T10:00:36.950" v="62" actId="790"/>
          <ac:spMkLst>
            <pc:docMk/>
            <pc:sldMk cId="3150576541" sldId="378"/>
            <ac:spMk id="76" creationId="{00000000-0000-0000-0000-000000000000}"/>
          </ac:spMkLst>
        </pc:spChg>
        <pc:graphicFrameChg chg="modGraphic">
          <ac:chgData name="ANGELICA TARPANELLI" userId="e9d09711-cfb1-450e-b44f-47518f74f234" providerId="ADAL" clId="{8A30A906-79E8-419C-9828-3C248E97220B}" dt="2026-01-20T10:00:36.950" v="62" actId="790"/>
          <ac:graphicFrameMkLst>
            <pc:docMk/>
            <pc:sldMk cId="3150576541" sldId="378"/>
            <ac:graphicFrameMk id="78" creationId="{00000000-0000-0000-0000-000000000000}"/>
          </ac:graphicFrameMkLst>
        </pc:graphicFrameChg>
      </pc:sldChg>
      <pc:sldChg chg="modSp mod">
        <pc:chgData name="ANGELICA TARPANELLI" userId="e9d09711-cfb1-450e-b44f-47518f74f234" providerId="ADAL" clId="{8A30A906-79E8-419C-9828-3C248E97220B}" dt="2026-01-20T10:00:36.950" v="62" actId="790"/>
        <pc:sldMkLst>
          <pc:docMk/>
          <pc:sldMk cId="3135186943" sldId="379"/>
        </pc:sldMkLst>
        <pc:spChg chg="mod">
          <ac:chgData name="ANGELICA TARPANELLI" userId="e9d09711-cfb1-450e-b44f-47518f74f234" providerId="ADAL" clId="{8A30A906-79E8-419C-9828-3C248E97220B}" dt="2026-01-20T10:00:36.950" v="62" actId="790"/>
          <ac:spMkLst>
            <pc:docMk/>
            <pc:sldMk cId="3135186943" sldId="379"/>
            <ac:spMk id="4" creationId="{F094005B-0CD2-13A8-A207-3572F7FAC56C}"/>
          </ac:spMkLst>
        </pc:spChg>
        <pc:spChg chg="mod">
          <ac:chgData name="ANGELICA TARPANELLI" userId="e9d09711-cfb1-450e-b44f-47518f74f234" providerId="ADAL" clId="{8A30A906-79E8-419C-9828-3C248E97220B}" dt="2026-01-20T10:00:36.950" v="62" actId="790"/>
          <ac:spMkLst>
            <pc:docMk/>
            <pc:sldMk cId="3135186943" sldId="379"/>
            <ac:spMk id="76" creationId="{55C74503-1209-7A13-D934-62893A12B051}"/>
          </ac:spMkLst>
        </pc:spChg>
        <pc:graphicFrameChg chg="modGraphic">
          <ac:chgData name="ANGELICA TARPANELLI" userId="e9d09711-cfb1-450e-b44f-47518f74f234" providerId="ADAL" clId="{8A30A906-79E8-419C-9828-3C248E97220B}" dt="2026-01-20T10:00:36.950" v="62" actId="790"/>
          <ac:graphicFrameMkLst>
            <pc:docMk/>
            <pc:sldMk cId="3135186943" sldId="379"/>
            <ac:graphicFrameMk id="5" creationId="{DD282460-A07F-4DBD-7F85-612CF67753E3}"/>
          </ac:graphicFrameMkLst>
        </pc:graphicFrameChg>
      </pc:sldChg>
      <pc:sldChg chg="modSp mod">
        <pc:chgData name="ANGELICA TARPANELLI" userId="e9d09711-cfb1-450e-b44f-47518f74f234" providerId="ADAL" clId="{8A30A906-79E8-419C-9828-3C248E97220B}" dt="2026-01-20T10:00:36.950" v="62" actId="790"/>
        <pc:sldMkLst>
          <pc:docMk/>
          <pc:sldMk cId="3332374658" sldId="380"/>
        </pc:sldMkLst>
        <pc:spChg chg="mod">
          <ac:chgData name="ANGELICA TARPANELLI" userId="e9d09711-cfb1-450e-b44f-47518f74f234" providerId="ADAL" clId="{8A30A906-79E8-419C-9828-3C248E97220B}" dt="2026-01-20T10:00:36.950" v="62" actId="790"/>
          <ac:spMkLst>
            <pc:docMk/>
            <pc:sldMk cId="3332374658" sldId="380"/>
            <ac:spMk id="2" creationId="{182100A2-4826-2DD4-A802-1AF7D09B205E}"/>
          </ac:spMkLst>
        </pc:spChg>
        <pc:spChg chg="mod">
          <ac:chgData name="ANGELICA TARPANELLI" userId="e9d09711-cfb1-450e-b44f-47518f74f234" providerId="ADAL" clId="{8A30A906-79E8-419C-9828-3C248E97220B}" dt="2026-01-20T10:00:36.950" v="62" actId="790"/>
          <ac:spMkLst>
            <pc:docMk/>
            <pc:sldMk cId="3332374658" sldId="380"/>
            <ac:spMk id="5" creationId="{3F979DA4-5DEF-2741-EB95-C6DFBB6A55DB}"/>
          </ac:spMkLst>
        </pc:spChg>
      </pc:sldChg>
      <pc:sldChg chg="modSp mod">
        <pc:chgData name="ANGELICA TARPANELLI" userId="e9d09711-cfb1-450e-b44f-47518f74f234" providerId="ADAL" clId="{8A30A906-79E8-419C-9828-3C248E97220B}" dt="2026-01-20T10:00:36.950" v="62" actId="790"/>
        <pc:sldMkLst>
          <pc:docMk/>
          <pc:sldMk cId="4181969594" sldId="381"/>
        </pc:sldMkLst>
        <pc:spChg chg="mod">
          <ac:chgData name="ANGELICA TARPANELLI" userId="e9d09711-cfb1-450e-b44f-47518f74f234" providerId="ADAL" clId="{8A30A906-79E8-419C-9828-3C248E97220B}" dt="2026-01-20T10:00:36.950" v="62" actId="790"/>
          <ac:spMkLst>
            <pc:docMk/>
            <pc:sldMk cId="4181969594" sldId="381"/>
            <ac:spMk id="2" creationId="{A3DA06C3-E5A8-D489-14E6-4649A29E536D}"/>
          </ac:spMkLst>
        </pc:spChg>
        <pc:spChg chg="mod">
          <ac:chgData name="ANGELICA TARPANELLI" userId="e9d09711-cfb1-450e-b44f-47518f74f234" providerId="ADAL" clId="{8A30A906-79E8-419C-9828-3C248E97220B}" dt="2026-01-20T10:00:36.950" v="62" actId="790"/>
          <ac:spMkLst>
            <pc:docMk/>
            <pc:sldMk cId="4181969594" sldId="381"/>
            <ac:spMk id="5" creationId="{F6C802B2-8670-D961-5A6E-33F278E321E9}"/>
          </ac:spMkLst>
        </pc:spChg>
        <pc:spChg chg="mod">
          <ac:chgData name="ANGELICA TARPANELLI" userId="e9d09711-cfb1-450e-b44f-47518f74f234" providerId="ADAL" clId="{8A30A906-79E8-419C-9828-3C248E97220B}" dt="2026-01-20T10:00:36.950" v="62" actId="790"/>
          <ac:spMkLst>
            <pc:docMk/>
            <pc:sldMk cId="4181969594" sldId="381"/>
            <ac:spMk id="7" creationId="{FE4E7680-DDCF-99B9-9583-9D04A190202F}"/>
          </ac:spMkLst>
        </pc:spChg>
        <pc:spChg chg="mod">
          <ac:chgData name="ANGELICA TARPANELLI" userId="e9d09711-cfb1-450e-b44f-47518f74f234" providerId="ADAL" clId="{8A30A906-79E8-419C-9828-3C248E97220B}" dt="2026-01-20T10:00:36.950" v="62" actId="790"/>
          <ac:spMkLst>
            <pc:docMk/>
            <pc:sldMk cId="4181969594" sldId="381"/>
            <ac:spMk id="12" creationId="{D117DD78-55A6-5D1D-5605-3744B6B82ED9}"/>
          </ac:spMkLst>
        </pc:spChg>
      </pc:sldChg>
      <pc:sldChg chg="modSp mod">
        <pc:chgData name="ANGELICA TARPANELLI" userId="e9d09711-cfb1-450e-b44f-47518f74f234" providerId="ADAL" clId="{8A30A906-79E8-419C-9828-3C248E97220B}" dt="2026-01-20T10:00:36.950" v="62" actId="790"/>
        <pc:sldMkLst>
          <pc:docMk/>
          <pc:sldMk cId="4003086344" sldId="382"/>
        </pc:sldMkLst>
        <pc:spChg chg="mod">
          <ac:chgData name="ANGELICA TARPANELLI" userId="e9d09711-cfb1-450e-b44f-47518f74f234" providerId="ADAL" clId="{8A30A906-79E8-419C-9828-3C248E97220B}" dt="2026-01-20T10:00:36.950" v="62" actId="790"/>
          <ac:spMkLst>
            <pc:docMk/>
            <pc:sldMk cId="4003086344" sldId="382"/>
            <ac:spMk id="4" creationId="{1681EAA6-0F59-80A0-381E-FFEFF72FC101}"/>
          </ac:spMkLst>
        </pc:spChg>
        <pc:spChg chg="mod">
          <ac:chgData name="ANGELICA TARPANELLI" userId="e9d09711-cfb1-450e-b44f-47518f74f234" providerId="ADAL" clId="{8A30A906-79E8-419C-9828-3C248E97220B}" dt="2026-01-20T10:00:36.950" v="62" actId="790"/>
          <ac:spMkLst>
            <pc:docMk/>
            <pc:sldMk cId="4003086344" sldId="382"/>
            <ac:spMk id="5" creationId="{A25EDF7D-D4EB-4606-4CB8-0F142F38BE6C}"/>
          </ac:spMkLst>
        </pc:spChg>
      </pc:sldChg>
      <pc:sldChg chg="modSp mod">
        <pc:chgData name="ANGELICA TARPANELLI" userId="e9d09711-cfb1-450e-b44f-47518f74f234" providerId="ADAL" clId="{8A30A906-79E8-419C-9828-3C248E97220B}" dt="2026-01-20T10:00:36.950" v="62" actId="790"/>
        <pc:sldMkLst>
          <pc:docMk/>
          <pc:sldMk cId="558442609" sldId="383"/>
        </pc:sldMkLst>
        <pc:spChg chg="mod">
          <ac:chgData name="ANGELICA TARPANELLI" userId="e9d09711-cfb1-450e-b44f-47518f74f234" providerId="ADAL" clId="{8A30A906-79E8-419C-9828-3C248E97220B}" dt="2026-01-20T10:00:36.950" v="62" actId="790"/>
          <ac:spMkLst>
            <pc:docMk/>
            <pc:sldMk cId="558442609" sldId="383"/>
            <ac:spMk id="4" creationId="{AD98BAF8-2110-3C53-E875-4426CA70D20D}"/>
          </ac:spMkLst>
        </pc:spChg>
        <pc:spChg chg="mod">
          <ac:chgData name="ANGELICA TARPANELLI" userId="e9d09711-cfb1-450e-b44f-47518f74f234" providerId="ADAL" clId="{8A30A906-79E8-419C-9828-3C248E97220B}" dt="2026-01-20T10:00:36.950" v="62" actId="790"/>
          <ac:spMkLst>
            <pc:docMk/>
            <pc:sldMk cId="558442609" sldId="383"/>
            <ac:spMk id="5" creationId="{8E7F2A23-E599-344C-F81A-F2CD89E38D30}"/>
          </ac:spMkLst>
        </pc:spChg>
      </pc:sldChg>
      <pc:sldChg chg="modSp mod">
        <pc:chgData name="ANGELICA TARPANELLI" userId="e9d09711-cfb1-450e-b44f-47518f74f234" providerId="ADAL" clId="{8A30A906-79E8-419C-9828-3C248E97220B}" dt="2026-01-20T10:00:36.950" v="62" actId="790"/>
        <pc:sldMkLst>
          <pc:docMk/>
          <pc:sldMk cId="1546726147" sldId="384"/>
        </pc:sldMkLst>
        <pc:spChg chg="mod">
          <ac:chgData name="ANGELICA TARPANELLI" userId="e9d09711-cfb1-450e-b44f-47518f74f234" providerId="ADAL" clId="{8A30A906-79E8-419C-9828-3C248E97220B}" dt="2026-01-20T10:00:36.950" v="62" actId="790"/>
          <ac:spMkLst>
            <pc:docMk/>
            <pc:sldMk cId="1546726147" sldId="384"/>
            <ac:spMk id="4" creationId="{9FAEC1F4-F499-D208-D490-B45A57AAC126}"/>
          </ac:spMkLst>
        </pc:spChg>
        <pc:spChg chg="mod">
          <ac:chgData name="ANGELICA TARPANELLI" userId="e9d09711-cfb1-450e-b44f-47518f74f234" providerId="ADAL" clId="{8A30A906-79E8-419C-9828-3C248E97220B}" dt="2026-01-20T10:00:36.950" v="62" actId="790"/>
          <ac:spMkLst>
            <pc:docMk/>
            <pc:sldMk cId="1546726147" sldId="384"/>
            <ac:spMk id="5" creationId="{6DE868F8-5E9D-6EEF-A686-270CEC30ADE3}"/>
          </ac:spMkLst>
        </pc:spChg>
      </pc:sldChg>
      <pc:sldChg chg="modSp mod">
        <pc:chgData name="ANGELICA TARPANELLI" userId="e9d09711-cfb1-450e-b44f-47518f74f234" providerId="ADAL" clId="{8A30A906-79E8-419C-9828-3C248E97220B}" dt="2026-01-20T10:00:36.950" v="62" actId="790"/>
        <pc:sldMkLst>
          <pc:docMk/>
          <pc:sldMk cId="2332795218" sldId="385"/>
        </pc:sldMkLst>
        <pc:spChg chg="mod">
          <ac:chgData name="ANGELICA TARPANELLI" userId="e9d09711-cfb1-450e-b44f-47518f74f234" providerId="ADAL" clId="{8A30A906-79E8-419C-9828-3C248E97220B}" dt="2026-01-20T10:00:36.950" v="62" actId="790"/>
          <ac:spMkLst>
            <pc:docMk/>
            <pc:sldMk cId="2332795218" sldId="385"/>
            <ac:spMk id="2" creationId="{F0C8ED62-A245-F594-0BE4-8BAC5792B0F8}"/>
          </ac:spMkLst>
        </pc:spChg>
        <pc:spChg chg="mod">
          <ac:chgData name="ANGELICA TARPANELLI" userId="e9d09711-cfb1-450e-b44f-47518f74f234" providerId="ADAL" clId="{8A30A906-79E8-419C-9828-3C248E97220B}" dt="2026-01-20T10:00:36.950" v="62" actId="790"/>
          <ac:spMkLst>
            <pc:docMk/>
            <pc:sldMk cId="2332795218" sldId="385"/>
            <ac:spMk id="4" creationId="{77D39245-5FA8-A5A7-6E1C-9BE98D25E5BB}"/>
          </ac:spMkLst>
        </pc:spChg>
        <pc:spChg chg="mod">
          <ac:chgData name="ANGELICA TARPANELLI" userId="e9d09711-cfb1-450e-b44f-47518f74f234" providerId="ADAL" clId="{8A30A906-79E8-419C-9828-3C248E97220B}" dt="2026-01-20T10:00:36.950" v="62" actId="790"/>
          <ac:spMkLst>
            <pc:docMk/>
            <pc:sldMk cId="2332795218" sldId="385"/>
            <ac:spMk id="5" creationId="{4EAC0D3B-2621-5EFE-9C65-42C7F9CEBED6}"/>
          </ac:spMkLst>
        </pc:spChg>
      </pc:sldChg>
      <pc:sldChg chg="modSp mod">
        <pc:chgData name="ANGELICA TARPANELLI" userId="e9d09711-cfb1-450e-b44f-47518f74f234" providerId="ADAL" clId="{8A30A906-79E8-419C-9828-3C248E97220B}" dt="2026-01-20T10:00:36.950" v="62" actId="790"/>
        <pc:sldMkLst>
          <pc:docMk/>
          <pc:sldMk cId="3127041409" sldId="386"/>
        </pc:sldMkLst>
        <pc:spChg chg="mod">
          <ac:chgData name="ANGELICA TARPANELLI" userId="e9d09711-cfb1-450e-b44f-47518f74f234" providerId="ADAL" clId="{8A30A906-79E8-419C-9828-3C248E97220B}" dt="2026-01-20T10:00:36.950" v="62" actId="790"/>
          <ac:spMkLst>
            <pc:docMk/>
            <pc:sldMk cId="3127041409" sldId="386"/>
            <ac:spMk id="4" creationId="{1FAADEC1-FF24-6563-4464-7E53E38DBCC1}"/>
          </ac:spMkLst>
        </pc:spChg>
        <pc:spChg chg="mod">
          <ac:chgData name="ANGELICA TARPANELLI" userId="e9d09711-cfb1-450e-b44f-47518f74f234" providerId="ADAL" clId="{8A30A906-79E8-419C-9828-3C248E97220B}" dt="2026-01-20T10:00:36.950" v="62" actId="790"/>
          <ac:spMkLst>
            <pc:docMk/>
            <pc:sldMk cId="3127041409" sldId="386"/>
            <ac:spMk id="5" creationId="{722F1C84-DC5E-0599-B2A6-A7DF517B2021}"/>
          </ac:spMkLst>
        </pc:spChg>
      </pc:sldChg>
      <pc:sldChg chg="modSp mod">
        <pc:chgData name="ANGELICA TARPANELLI" userId="e9d09711-cfb1-450e-b44f-47518f74f234" providerId="ADAL" clId="{8A30A906-79E8-419C-9828-3C248E97220B}" dt="2026-01-20T10:00:36.950" v="62" actId="790"/>
        <pc:sldMkLst>
          <pc:docMk/>
          <pc:sldMk cId="1922295106" sldId="387"/>
        </pc:sldMkLst>
        <pc:spChg chg="mod">
          <ac:chgData name="ANGELICA TARPANELLI" userId="e9d09711-cfb1-450e-b44f-47518f74f234" providerId="ADAL" clId="{8A30A906-79E8-419C-9828-3C248E97220B}" dt="2026-01-20T10:00:36.950" v="62" actId="790"/>
          <ac:spMkLst>
            <pc:docMk/>
            <pc:sldMk cId="1922295106" sldId="387"/>
            <ac:spMk id="4" creationId="{66598104-9025-948D-87D0-06B7F3D7C33B}"/>
          </ac:spMkLst>
        </pc:spChg>
        <pc:spChg chg="mod">
          <ac:chgData name="ANGELICA TARPANELLI" userId="e9d09711-cfb1-450e-b44f-47518f74f234" providerId="ADAL" clId="{8A30A906-79E8-419C-9828-3C248E97220B}" dt="2026-01-20T10:00:36.950" v="62" actId="790"/>
          <ac:spMkLst>
            <pc:docMk/>
            <pc:sldMk cId="1922295106" sldId="387"/>
            <ac:spMk id="5" creationId="{8E63DF97-0397-46D2-33A9-AB91A47348BE}"/>
          </ac:spMkLst>
        </pc:spChg>
        <pc:spChg chg="mod">
          <ac:chgData name="ANGELICA TARPANELLI" userId="e9d09711-cfb1-450e-b44f-47518f74f234" providerId="ADAL" clId="{8A30A906-79E8-419C-9828-3C248E97220B}" dt="2026-01-20T10:00:36.950" v="62" actId="790"/>
          <ac:spMkLst>
            <pc:docMk/>
            <pc:sldMk cId="1922295106" sldId="387"/>
            <ac:spMk id="6" creationId="{1DF2983E-FF98-1E4F-E825-58B393804ECE}"/>
          </ac:spMkLst>
        </pc:spChg>
        <pc:graphicFrameChg chg="modGraphic">
          <ac:chgData name="ANGELICA TARPANELLI" userId="e9d09711-cfb1-450e-b44f-47518f74f234" providerId="ADAL" clId="{8A30A906-79E8-419C-9828-3C248E97220B}" dt="2026-01-20T10:00:36.950" v="62" actId="790"/>
          <ac:graphicFrameMkLst>
            <pc:docMk/>
            <pc:sldMk cId="1922295106" sldId="387"/>
            <ac:graphicFrameMk id="2" creationId="{04E772DE-CF3D-C3BA-4795-B7F56E051520}"/>
          </ac:graphicFrameMkLst>
        </pc:graphicFrameChg>
      </pc:sldChg>
      <pc:sldChg chg="modSp mod">
        <pc:chgData name="ANGELICA TARPANELLI" userId="e9d09711-cfb1-450e-b44f-47518f74f234" providerId="ADAL" clId="{8A30A906-79E8-419C-9828-3C248E97220B}" dt="2026-01-20T10:00:36.950" v="62" actId="790"/>
        <pc:sldMkLst>
          <pc:docMk/>
          <pc:sldMk cId="681108233" sldId="388"/>
        </pc:sldMkLst>
        <pc:spChg chg="mod">
          <ac:chgData name="ANGELICA TARPANELLI" userId="e9d09711-cfb1-450e-b44f-47518f74f234" providerId="ADAL" clId="{8A30A906-79E8-419C-9828-3C248E97220B}" dt="2026-01-20T10:00:36.950" v="62" actId="790"/>
          <ac:spMkLst>
            <pc:docMk/>
            <pc:sldMk cId="681108233" sldId="388"/>
            <ac:spMk id="4" creationId="{5EA8DA71-2C6E-5E1D-4814-7E37BBE18137}"/>
          </ac:spMkLst>
        </pc:spChg>
        <pc:spChg chg="mod">
          <ac:chgData name="ANGELICA TARPANELLI" userId="e9d09711-cfb1-450e-b44f-47518f74f234" providerId="ADAL" clId="{8A30A906-79E8-419C-9828-3C248E97220B}" dt="2026-01-20T10:00:36.950" v="62" actId="790"/>
          <ac:spMkLst>
            <pc:docMk/>
            <pc:sldMk cId="681108233" sldId="388"/>
            <ac:spMk id="5" creationId="{B1D0F733-C451-8271-9373-5DFD5CF334A1}"/>
          </ac:spMkLst>
        </pc:spChg>
        <pc:spChg chg="mod">
          <ac:chgData name="ANGELICA TARPANELLI" userId="e9d09711-cfb1-450e-b44f-47518f74f234" providerId="ADAL" clId="{8A30A906-79E8-419C-9828-3C248E97220B}" dt="2026-01-20T10:00:36.950" v="62" actId="790"/>
          <ac:spMkLst>
            <pc:docMk/>
            <pc:sldMk cId="681108233" sldId="388"/>
            <ac:spMk id="7" creationId="{6D784141-29E9-B797-8110-8AB6EBBA8D4D}"/>
          </ac:spMkLst>
        </pc:spChg>
      </pc:sldChg>
      <pc:sldChg chg="modSp mod">
        <pc:chgData name="ANGELICA TARPANELLI" userId="e9d09711-cfb1-450e-b44f-47518f74f234" providerId="ADAL" clId="{8A30A906-79E8-419C-9828-3C248E97220B}" dt="2026-01-20T10:00:36.950" v="62" actId="790"/>
        <pc:sldMkLst>
          <pc:docMk/>
          <pc:sldMk cId="2420339655" sldId="392"/>
        </pc:sldMkLst>
        <pc:spChg chg="mod">
          <ac:chgData name="ANGELICA TARPANELLI" userId="e9d09711-cfb1-450e-b44f-47518f74f234" providerId="ADAL" clId="{8A30A906-79E8-419C-9828-3C248E97220B}" dt="2026-01-20T10:00:36.950" v="62" actId="790"/>
          <ac:spMkLst>
            <pc:docMk/>
            <pc:sldMk cId="2420339655" sldId="392"/>
            <ac:spMk id="3" creationId="{E118A718-0CE5-2E72-2707-4685E6FF9472}"/>
          </ac:spMkLst>
        </pc:spChg>
        <pc:spChg chg="mod">
          <ac:chgData name="ANGELICA TARPANELLI" userId="e9d09711-cfb1-450e-b44f-47518f74f234" providerId="ADAL" clId="{8A30A906-79E8-419C-9828-3C248E97220B}" dt="2026-01-20T10:00:36.950" v="62" actId="790"/>
          <ac:spMkLst>
            <pc:docMk/>
            <pc:sldMk cId="2420339655" sldId="392"/>
            <ac:spMk id="4" creationId="{C4107FFE-DA20-FC2F-0D1D-787A04E3ADEE}"/>
          </ac:spMkLst>
        </pc:spChg>
        <pc:spChg chg="mod">
          <ac:chgData name="ANGELICA TARPANELLI" userId="e9d09711-cfb1-450e-b44f-47518f74f234" providerId="ADAL" clId="{8A30A906-79E8-419C-9828-3C248E97220B}" dt="2026-01-20T10:00:36.950" v="62" actId="790"/>
          <ac:spMkLst>
            <pc:docMk/>
            <pc:sldMk cId="2420339655" sldId="392"/>
            <ac:spMk id="5" creationId="{D5F9C7DA-AA73-AF68-3825-8DF90D6EC2AA}"/>
          </ac:spMkLst>
        </pc:spChg>
        <pc:spChg chg="mod">
          <ac:chgData name="ANGELICA TARPANELLI" userId="e9d09711-cfb1-450e-b44f-47518f74f234" providerId="ADAL" clId="{8A30A906-79E8-419C-9828-3C248E97220B}" dt="2026-01-20T10:00:36.950" v="62" actId="790"/>
          <ac:spMkLst>
            <pc:docMk/>
            <pc:sldMk cId="2420339655" sldId="392"/>
            <ac:spMk id="6" creationId="{523BE453-005F-0B03-C2B1-DCEB86A18B62}"/>
          </ac:spMkLst>
        </pc:spChg>
        <pc:spChg chg="mod">
          <ac:chgData name="ANGELICA TARPANELLI" userId="e9d09711-cfb1-450e-b44f-47518f74f234" providerId="ADAL" clId="{8A30A906-79E8-419C-9828-3C248E97220B}" dt="2026-01-20T10:00:36.950" v="62" actId="790"/>
          <ac:spMkLst>
            <pc:docMk/>
            <pc:sldMk cId="2420339655" sldId="392"/>
            <ac:spMk id="7" creationId="{AE216041-D1DF-3F69-FB8D-62E5CD211E26}"/>
          </ac:spMkLst>
        </pc:spChg>
      </pc:sldChg>
      <pc:sldChg chg="modSp mod">
        <pc:chgData name="ANGELICA TARPANELLI" userId="e9d09711-cfb1-450e-b44f-47518f74f234" providerId="ADAL" clId="{8A30A906-79E8-419C-9828-3C248E97220B}" dt="2026-01-20T10:00:36.950" v="62" actId="790"/>
        <pc:sldMkLst>
          <pc:docMk/>
          <pc:sldMk cId="2525109857" sldId="393"/>
        </pc:sldMkLst>
        <pc:spChg chg="mod">
          <ac:chgData name="ANGELICA TARPANELLI" userId="e9d09711-cfb1-450e-b44f-47518f74f234" providerId="ADAL" clId="{8A30A906-79E8-419C-9828-3C248E97220B}" dt="2026-01-20T10:00:36.950" v="62" actId="790"/>
          <ac:spMkLst>
            <pc:docMk/>
            <pc:sldMk cId="2525109857" sldId="393"/>
            <ac:spMk id="4" creationId="{54D31B6A-90F4-FC26-F6A9-2C9B2726C314}"/>
          </ac:spMkLst>
        </pc:spChg>
        <pc:spChg chg="mod">
          <ac:chgData name="ANGELICA TARPANELLI" userId="e9d09711-cfb1-450e-b44f-47518f74f234" providerId="ADAL" clId="{8A30A906-79E8-419C-9828-3C248E97220B}" dt="2026-01-20T10:00:36.950" v="62" actId="790"/>
          <ac:spMkLst>
            <pc:docMk/>
            <pc:sldMk cId="2525109857" sldId="393"/>
            <ac:spMk id="5" creationId="{300FAFC4-64C8-D362-1A16-8DFC34C680C7}"/>
          </ac:spMkLst>
        </pc:spChg>
      </pc:sldChg>
      <pc:sldChg chg="modSp mod">
        <pc:chgData name="ANGELICA TARPANELLI" userId="e9d09711-cfb1-450e-b44f-47518f74f234" providerId="ADAL" clId="{8A30A906-79E8-419C-9828-3C248E97220B}" dt="2026-01-20T10:00:36.950" v="62" actId="790"/>
        <pc:sldMkLst>
          <pc:docMk/>
          <pc:sldMk cId="1914628691" sldId="395"/>
        </pc:sldMkLst>
        <pc:spChg chg="mod">
          <ac:chgData name="ANGELICA TARPANELLI" userId="e9d09711-cfb1-450e-b44f-47518f74f234" providerId="ADAL" clId="{8A30A906-79E8-419C-9828-3C248E97220B}" dt="2026-01-20T10:00:36.950" v="62" actId="790"/>
          <ac:spMkLst>
            <pc:docMk/>
            <pc:sldMk cId="1914628691" sldId="395"/>
            <ac:spMk id="4" creationId="{0D268A50-3976-9FEA-84F4-5C7D8B18F082}"/>
          </ac:spMkLst>
        </pc:spChg>
        <pc:spChg chg="mod">
          <ac:chgData name="ANGELICA TARPANELLI" userId="e9d09711-cfb1-450e-b44f-47518f74f234" providerId="ADAL" clId="{8A30A906-79E8-419C-9828-3C248E97220B}" dt="2026-01-20T10:00:36.950" v="62" actId="790"/>
          <ac:spMkLst>
            <pc:docMk/>
            <pc:sldMk cId="1914628691" sldId="395"/>
            <ac:spMk id="5" creationId="{DDAF2414-9758-5AA0-530D-CCD175B29B77}"/>
          </ac:spMkLst>
        </pc:spChg>
        <pc:spChg chg="mod">
          <ac:chgData name="ANGELICA TARPANELLI" userId="e9d09711-cfb1-450e-b44f-47518f74f234" providerId="ADAL" clId="{8A30A906-79E8-419C-9828-3C248E97220B}" dt="2026-01-20T10:00:36.950" v="62" actId="790"/>
          <ac:spMkLst>
            <pc:docMk/>
            <pc:sldMk cId="1914628691" sldId="395"/>
            <ac:spMk id="76" creationId="{545D470F-A7B0-7B37-A960-65945DCB5233}"/>
          </ac:spMkLst>
        </pc:spChg>
        <pc:spChg chg="mod">
          <ac:chgData name="ANGELICA TARPANELLI" userId="e9d09711-cfb1-450e-b44f-47518f74f234" providerId="ADAL" clId="{8A30A906-79E8-419C-9828-3C248E97220B}" dt="2026-01-20T10:00:36.950" v="62" actId="790"/>
          <ac:spMkLst>
            <pc:docMk/>
            <pc:sldMk cId="1914628691" sldId="395"/>
            <ac:spMk id="681" creationId="{4F415815-A890-AE34-9D35-F730DC171485}"/>
          </ac:spMkLst>
        </pc:spChg>
        <pc:spChg chg="mod">
          <ac:chgData name="ANGELICA TARPANELLI" userId="e9d09711-cfb1-450e-b44f-47518f74f234" providerId="ADAL" clId="{8A30A906-79E8-419C-9828-3C248E97220B}" dt="2026-01-20T10:00:36.950" v="62" actId="790"/>
          <ac:spMkLst>
            <pc:docMk/>
            <pc:sldMk cId="1914628691" sldId="395"/>
            <ac:spMk id="682" creationId="{D5F7D170-09AA-738C-CDE3-EF9BE5050F3C}"/>
          </ac:spMkLst>
        </pc:spChg>
        <pc:spChg chg="mod">
          <ac:chgData name="ANGELICA TARPANELLI" userId="e9d09711-cfb1-450e-b44f-47518f74f234" providerId="ADAL" clId="{8A30A906-79E8-419C-9828-3C248E97220B}" dt="2026-01-20T10:00:36.950" v="62" actId="790"/>
          <ac:spMkLst>
            <pc:docMk/>
            <pc:sldMk cId="1914628691" sldId="395"/>
            <ac:spMk id="876" creationId="{1B7EE4EB-5489-8417-727B-3D538966F2E4}"/>
          </ac:spMkLst>
        </pc:spChg>
        <pc:spChg chg="mod">
          <ac:chgData name="ANGELICA TARPANELLI" userId="e9d09711-cfb1-450e-b44f-47518f74f234" providerId="ADAL" clId="{8A30A906-79E8-419C-9828-3C248E97220B}" dt="2026-01-20T10:00:36.950" v="62" actId="790"/>
          <ac:spMkLst>
            <pc:docMk/>
            <pc:sldMk cId="1914628691" sldId="395"/>
            <ac:spMk id="951" creationId="{D590944C-4530-E676-5999-24644FF7774A}"/>
          </ac:spMkLst>
        </pc:spChg>
        <pc:graphicFrameChg chg="modGraphic">
          <ac:chgData name="ANGELICA TARPANELLI" userId="e9d09711-cfb1-450e-b44f-47518f74f234" providerId="ADAL" clId="{8A30A906-79E8-419C-9828-3C248E97220B}" dt="2026-01-20T10:00:36.950" v="62" actId="790"/>
          <ac:graphicFrameMkLst>
            <pc:docMk/>
            <pc:sldMk cId="1914628691" sldId="395"/>
            <ac:graphicFrameMk id="2" creationId="{21F44F56-112C-E6BE-598F-3E454F0BDBFF}"/>
          </ac:graphicFrameMkLst>
        </pc:graphicFrameChg>
        <pc:graphicFrameChg chg="modGraphic">
          <ac:chgData name="ANGELICA TARPANELLI" userId="e9d09711-cfb1-450e-b44f-47518f74f234" providerId="ADAL" clId="{8A30A906-79E8-419C-9828-3C248E97220B}" dt="2026-01-20T10:00:36.950" v="62" actId="790"/>
          <ac:graphicFrameMkLst>
            <pc:docMk/>
            <pc:sldMk cId="1914628691" sldId="395"/>
            <ac:graphicFrameMk id="7" creationId="{77A6E59A-3E38-CAE0-2768-AEF37A12089F}"/>
          </ac:graphicFrameMkLst>
        </pc:graphicFrameChg>
      </pc:sldChg>
      <pc:sldChg chg="modSp mod">
        <pc:chgData name="ANGELICA TARPANELLI" userId="e9d09711-cfb1-450e-b44f-47518f74f234" providerId="ADAL" clId="{8A30A906-79E8-419C-9828-3C248E97220B}" dt="2026-01-20T10:00:36.950" v="62" actId="790"/>
        <pc:sldMkLst>
          <pc:docMk/>
          <pc:sldMk cId="4184682839" sldId="403"/>
        </pc:sldMkLst>
        <pc:spChg chg="mod">
          <ac:chgData name="ANGELICA TARPANELLI" userId="e9d09711-cfb1-450e-b44f-47518f74f234" providerId="ADAL" clId="{8A30A906-79E8-419C-9828-3C248E97220B}" dt="2026-01-20T10:00:36.950" v="62" actId="790"/>
          <ac:spMkLst>
            <pc:docMk/>
            <pc:sldMk cId="4184682839" sldId="403"/>
            <ac:spMk id="4" creationId="{58BAF890-FF36-3A6F-934A-C98975F65DC7}"/>
          </ac:spMkLst>
        </pc:spChg>
        <pc:spChg chg="mod">
          <ac:chgData name="ANGELICA TARPANELLI" userId="e9d09711-cfb1-450e-b44f-47518f74f234" providerId="ADAL" clId="{8A30A906-79E8-419C-9828-3C248E97220B}" dt="2026-01-20T10:00:36.950" v="62" actId="790"/>
          <ac:spMkLst>
            <pc:docMk/>
            <pc:sldMk cId="4184682839" sldId="403"/>
            <ac:spMk id="76" creationId="{A7955CA6-6555-29B9-11ED-51A15F5404DD}"/>
          </ac:spMkLst>
        </pc:spChg>
      </pc:sldChg>
      <pc:sldChg chg="modSp mod">
        <pc:chgData name="ANGELICA TARPANELLI" userId="e9d09711-cfb1-450e-b44f-47518f74f234" providerId="ADAL" clId="{8A30A906-79E8-419C-9828-3C248E97220B}" dt="2026-01-20T10:00:36.950" v="62" actId="790"/>
        <pc:sldMkLst>
          <pc:docMk/>
          <pc:sldMk cId="854522110" sldId="404"/>
        </pc:sldMkLst>
        <pc:spChg chg="mod">
          <ac:chgData name="ANGELICA TARPANELLI" userId="e9d09711-cfb1-450e-b44f-47518f74f234" providerId="ADAL" clId="{8A30A906-79E8-419C-9828-3C248E97220B}" dt="2026-01-20T10:00:36.950" v="62" actId="790"/>
          <ac:spMkLst>
            <pc:docMk/>
            <pc:sldMk cId="854522110" sldId="404"/>
            <ac:spMk id="4" creationId="{1BD1A765-8369-BF09-FADD-6C88C217BC8D}"/>
          </ac:spMkLst>
        </pc:spChg>
        <pc:spChg chg="mod">
          <ac:chgData name="ANGELICA TARPANELLI" userId="e9d09711-cfb1-450e-b44f-47518f74f234" providerId="ADAL" clId="{8A30A906-79E8-419C-9828-3C248E97220B}" dt="2026-01-20T10:00:36.950" v="62" actId="790"/>
          <ac:spMkLst>
            <pc:docMk/>
            <pc:sldMk cId="854522110" sldId="404"/>
            <ac:spMk id="76" creationId="{4829F98F-F861-65D2-0F25-9FD6ED4EE23E}"/>
          </ac:spMkLst>
        </pc:spChg>
      </pc:sldChg>
      <pc:sldChg chg="modSp mod">
        <pc:chgData name="ANGELICA TARPANELLI" userId="e9d09711-cfb1-450e-b44f-47518f74f234" providerId="ADAL" clId="{8A30A906-79E8-419C-9828-3C248E97220B}" dt="2026-01-20T10:00:36.950" v="62" actId="790"/>
        <pc:sldMkLst>
          <pc:docMk/>
          <pc:sldMk cId="3780216258" sldId="405"/>
        </pc:sldMkLst>
        <pc:spChg chg="mod">
          <ac:chgData name="ANGELICA TARPANELLI" userId="e9d09711-cfb1-450e-b44f-47518f74f234" providerId="ADAL" clId="{8A30A906-79E8-419C-9828-3C248E97220B}" dt="2026-01-20T10:00:36.950" v="62" actId="790"/>
          <ac:spMkLst>
            <pc:docMk/>
            <pc:sldMk cId="3780216258" sldId="405"/>
            <ac:spMk id="2" creationId="{38805B1C-3AAF-8A51-FE59-A9E0C413F743}"/>
          </ac:spMkLst>
        </pc:spChg>
        <pc:spChg chg="mod">
          <ac:chgData name="ANGELICA TARPANELLI" userId="e9d09711-cfb1-450e-b44f-47518f74f234" providerId="ADAL" clId="{8A30A906-79E8-419C-9828-3C248E97220B}" dt="2026-01-20T10:00:36.950" v="62" actId="790"/>
          <ac:spMkLst>
            <pc:docMk/>
            <pc:sldMk cId="3780216258" sldId="405"/>
            <ac:spMk id="4" creationId="{37B2CF0B-CCD1-2DFB-759E-8360F8DC7E63}"/>
          </ac:spMkLst>
        </pc:spChg>
        <pc:spChg chg="mod">
          <ac:chgData name="ANGELICA TARPANELLI" userId="e9d09711-cfb1-450e-b44f-47518f74f234" providerId="ADAL" clId="{8A30A906-79E8-419C-9828-3C248E97220B}" dt="2026-01-20T10:00:36.950" v="62" actId="790"/>
          <ac:spMkLst>
            <pc:docMk/>
            <pc:sldMk cId="3780216258" sldId="405"/>
            <ac:spMk id="10" creationId="{E674C86A-E496-B8E2-35C6-A8D61BA1E6D1}"/>
          </ac:spMkLst>
        </pc:spChg>
        <pc:graphicFrameChg chg="modGraphic">
          <ac:chgData name="ANGELICA TARPANELLI" userId="e9d09711-cfb1-450e-b44f-47518f74f234" providerId="ADAL" clId="{8A30A906-79E8-419C-9828-3C248E97220B}" dt="2026-01-20T10:00:36.950" v="62" actId="790"/>
          <ac:graphicFrameMkLst>
            <pc:docMk/>
            <pc:sldMk cId="3780216258" sldId="405"/>
            <ac:graphicFrameMk id="3" creationId="{ABB2BA61-DD37-DFAC-3E8F-D8AD777BC422}"/>
          </ac:graphicFrameMkLst>
        </pc:graphicFrameChg>
      </pc:sldChg>
      <pc:sldChg chg="modSp mod">
        <pc:chgData name="ANGELICA TARPANELLI" userId="e9d09711-cfb1-450e-b44f-47518f74f234" providerId="ADAL" clId="{8A30A906-79E8-419C-9828-3C248E97220B}" dt="2026-01-20T10:00:36.950" v="62" actId="790"/>
        <pc:sldMkLst>
          <pc:docMk/>
          <pc:sldMk cId="3711849753" sldId="406"/>
        </pc:sldMkLst>
        <pc:spChg chg="mod">
          <ac:chgData name="ANGELICA TARPANELLI" userId="e9d09711-cfb1-450e-b44f-47518f74f234" providerId="ADAL" clId="{8A30A906-79E8-419C-9828-3C248E97220B}" dt="2026-01-20T10:00:36.950" v="62" actId="790"/>
          <ac:spMkLst>
            <pc:docMk/>
            <pc:sldMk cId="3711849753" sldId="406"/>
            <ac:spMk id="2" creationId="{20513151-AA9E-62C1-567A-89FAC63EFB04}"/>
          </ac:spMkLst>
        </pc:spChg>
        <pc:spChg chg="mod">
          <ac:chgData name="ANGELICA TARPANELLI" userId="e9d09711-cfb1-450e-b44f-47518f74f234" providerId="ADAL" clId="{8A30A906-79E8-419C-9828-3C248E97220B}" dt="2026-01-20T10:00:36.950" v="62" actId="790"/>
          <ac:spMkLst>
            <pc:docMk/>
            <pc:sldMk cId="3711849753" sldId="406"/>
            <ac:spMk id="4" creationId="{445AB5DE-C07A-1A0A-029E-8A89CC394EF9}"/>
          </ac:spMkLst>
        </pc:spChg>
      </pc:sldChg>
      <pc:sldChg chg="modSp mod">
        <pc:chgData name="ANGELICA TARPANELLI" userId="e9d09711-cfb1-450e-b44f-47518f74f234" providerId="ADAL" clId="{8A30A906-79E8-419C-9828-3C248E97220B}" dt="2026-01-20T10:00:36.950" v="62" actId="790"/>
        <pc:sldMkLst>
          <pc:docMk/>
          <pc:sldMk cId="3420955708" sldId="407"/>
        </pc:sldMkLst>
        <pc:spChg chg="mod">
          <ac:chgData name="ANGELICA TARPANELLI" userId="e9d09711-cfb1-450e-b44f-47518f74f234" providerId="ADAL" clId="{8A30A906-79E8-419C-9828-3C248E97220B}" dt="2026-01-20T10:00:36.950" v="62" actId="790"/>
          <ac:spMkLst>
            <pc:docMk/>
            <pc:sldMk cId="3420955708" sldId="407"/>
            <ac:spMk id="2" creationId="{8578394B-2793-A16F-6C45-FCDC11ACE4B0}"/>
          </ac:spMkLst>
        </pc:spChg>
        <pc:spChg chg="mod">
          <ac:chgData name="ANGELICA TARPANELLI" userId="e9d09711-cfb1-450e-b44f-47518f74f234" providerId="ADAL" clId="{8A30A906-79E8-419C-9828-3C248E97220B}" dt="2026-01-20T10:00:36.950" v="62" actId="790"/>
          <ac:spMkLst>
            <pc:docMk/>
            <pc:sldMk cId="3420955708" sldId="407"/>
            <ac:spMk id="4" creationId="{627C9AE7-5D2D-8481-5017-B30AF746C071}"/>
          </ac:spMkLst>
        </pc:spChg>
        <pc:spChg chg="mod">
          <ac:chgData name="ANGELICA TARPANELLI" userId="e9d09711-cfb1-450e-b44f-47518f74f234" providerId="ADAL" clId="{8A30A906-79E8-419C-9828-3C248E97220B}" dt="2026-01-20T10:00:36.950" v="62" actId="790"/>
          <ac:spMkLst>
            <pc:docMk/>
            <pc:sldMk cId="3420955708" sldId="407"/>
            <ac:spMk id="5" creationId="{E91EB356-4428-B56D-8041-8F082A9EFD57}"/>
          </ac:spMkLst>
        </pc:spChg>
        <pc:spChg chg="mod">
          <ac:chgData name="ANGELICA TARPANELLI" userId="e9d09711-cfb1-450e-b44f-47518f74f234" providerId="ADAL" clId="{8A30A906-79E8-419C-9828-3C248E97220B}" dt="2026-01-20T10:00:36.950" v="62" actId="790"/>
          <ac:spMkLst>
            <pc:docMk/>
            <pc:sldMk cId="3420955708" sldId="407"/>
            <ac:spMk id="7" creationId="{6BE361AA-9E17-0593-55D0-15AB99C2FF74}"/>
          </ac:spMkLst>
        </pc:spChg>
      </pc:sldChg>
      <pc:sldChg chg="modSp mod">
        <pc:chgData name="ANGELICA TARPANELLI" userId="e9d09711-cfb1-450e-b44f-47518f74f234" providerId="ADAL" clId="{8A30A906-79E8-419C-9828-3C248E97220B}" dt="2026-01-20T10:00:36.950" v="62" actId="790"/>
        <pc:sldMkLst>
          <pc:docMk/>
          <pc:sldMk cId="3901003791" sldId="408"/>
        </pc:sldMkLst>
        <pc:spChg chg="mod">
          <ac:chgData name="ANGELICA TARPANELLI" userId="e9d09711-cfb1-450e-b44f-47518f74f234" providerId="ADAL" clId="{8A30A906-79E8-419C-9828-3C248E97220B}" dt="2026-01-20T10:00:36.950" v="62" actId="790"/>
          <ac:spMkLst>
            <pc:docMk/>
            <pc:sldMk cId="3901003791" sldId="408"/>
            <ac:spMk id="4" creationId="{E1BDBBE7-4345-86A1-2D66-1542DCAA8B69}"/>
          </ac:spMkLst>
        </pc:spChg>
        <pc:spChg chg="mod">
          <ac:chgData name="ANGELICA TARPANELLI" userId="e9d09711-cfb1-450e-b44f-47518f74f234" providerId="ADAL" clId="{8A30A906-79E8-419C-9828-3C248E97220B}" dt="2026-01-20T10:00:36.950" v="62" actId="790"/>
          <ac:spMkLst>
            <pc:docMk/>
            <pc:sldMk cId="3901003791" sldId="408"/>
            <ac:spMk id="76" creationId="{8C42C63F-32AD-41B9-D3AC-EEDD506AFEE3}"/>
          </ac:spMkLst>
        </pc:spChg>
      </pc:sldChg>
      <pc:sldChg chg="modSp mod">
        <pc:chgData name="ANGELICA TARPANELLI" userId="e9d09711-cfb1-450e-b44f-47518f74f234" providerId="ADAL" clId="{8A30A906-79E8-419C-9828-3C248E97220B}" dt="2026-01-20T10:00:36.950" v="62" actId="790"/>
        <pc:sldMkLst>
          <pc:docMk/>
          <pc:sldMk cId="2978879221" sldId="410"/>
        </pc:sldMkLst>
        <pc:spChg chg="mod">
          <ac:chgData name="ANGELICA TARPANELLI" userId="e9d09711-cfb1-450e-b44f-47518f74f234" providerId="ADAL" clId="{8A30A906-79E8-419C-9828-3C248E97220B}" dt="2026-01-20T10:00:36.950" v="62" actId="790"/>
          <ac:spMkLst>
            <pc:docMk/>
            <pc:sldMk cId="2978879221" sldId="410"/>
            <ac:spMk id="3" creationId="{6332C75D-D240-B998-580F-F5FCF3D18486}"/>
          </ac:spMkLst>
        </pc:spChg>
      </pc:sldChg>
      <pc:sldChg chg="modSp mod">
        <pc:chgData name="ANGELICA TARPANELLI" userId="e9d09711-cfb1-450e-b44f-47518f74f234" providerId="ADAL" clId="{8A30A906-79E8-419C-9828-3C248E97220B}" dt="2026-01-20T10:00:36.950" v="62" actId="790"/>
        <pc:sldMkLst>
          <pc:docMk/>
          <pc:sldMk cId="2543736455" sldId="413"/>
        </pc:sldMkLst>
        <pc:spChg chg="mod">
          <ac:chgData name="ANGELICA TARPANELLI" userId="e9d09711-cfb1-450e-b44f-47518f74f234" providerId="ADAL" clId="{8A30A906-79E8-419C-9828-3C248E97220B}" dt="2026-01-20T10:00:36.950" v="62" actId="790"/>
          <ac:spMkLst>
            <pc:docMk/>
            <pc:sldMk cId="2543736455" sldId="413"/>
            <ac:spMk id="3" creationId="{3FDD295E-F119-4723-3499-945B9B9944FA}"/>
          </ac:spMkLst>
        </pc:spChg>
      </pc:sldChg>
      <pc:sldChg chg="modSp mod">
        <pc:chgData name="ANGELICA TARPANELLI" userId="e9d09711-cfb1-450e-b44f-47518f74f234" providerId="ADAL" clId="{8A30A906-79E8-419C-9828-3C248E97220B}" dt="2026-01-20T10:00:36.950" v="62" actId="790"/>
        <pc:sldMkLst>
          <pc:docMk/>
          <pc:sldMk cId="11547832" sldId="414"/>
        </pc:sldMkLst>
        <pc:spChg chg="mod">
          <ac:chgData name="ANGELICA TARPANELLI" userId="e9d09711-cfb1-450e-b44f-47518f74f234" providerId="ADAL" clId="{8A30A906-79E8-419C-9828-3C248E97220B}" dt="2026-01-20T10:00:36.950" v="62" actId="790"/>
          <ac:spMkLst>
            <pc:docMk/>
            <pc:sldMk cId="11547832" sldId="414"/>
            <ac:spMk id="3" creationId="{AF32A343-BF49-4FEB-C996-BF3702EE5A6B}"/>
          </ac:spMkLst>
        </pc:spChg>
        <pc:spChg chg="mod">
          <ac:chgData name="ANGELICA TARPANELLI" userId="e9d09711-cfb1-450e-b44f-47518f74f234" providerId="ADAL" clId="{8A30A906-79E8-419C-9828-3C248E97220B}" dt="2026-01-20T10:00:36.950" v="62" actId="790"/>
          <ac:spMkLst>
            <pc:docMk/>
            <pc:sldMk cId="11547832" sldId="414"/>
            <ac:spMk id="7" creationId="{04BC1A96-D5B4-378D-FCC4-37CD729DBF63}"/>
          </ac:spMkLst>
        </pc:spChg>
        <pc:spChg chg="mod">
          <ac:chgData name="ANGELICA TARPANELLI" userId="e9d09711-cfb1-450e-b44f-47518f74f234" providerId="ADAL" clId="{8A30A906-79E8-419C-9828-3C248E97220B}" dt="2026-01-20T10:00:36.950" v="62" actId="790"/>
          <ac:spMkLst>
            <pc:docMk/>
            <pc:sldMk cId="11547832" sldId="414"/>
            <ac:spMk id="23" creationId="{6E906E94-B603-1BD1-6685-7806DC8170B2}"/>
          </ac:spMkLst>
        </pc:spChg>
      </pc:sldChg>
      <pc:sldChg chg="modSp mod">
        <pc:chgData name="ANGELICA TARPANELLI" userId="e9d09711-cfb1-450e-b44f-47518f74f234" providerId="ADAL" clId="{8A30A906-79E8-419C-9828-3C248E97220B}" dt="2026-01-20T10:00:36.950" v="62" actId="790"/>
        <pc:sldMkLst>
          <pc:docMk/>
          <pc:sldMk cId="471645537" sldId="415"/>
        </pc:sldMkLst>
        <pc:spChg chg="mod">
          <ac:chgData name="ANGELICA TARPANELLI" userId="e9d09711-cfb1-450e-b44f-47518f74f234" providerId="ADAL" clId="{8A30A906-79E8-419C-9828-3C248E97220B}" dt="2026-01-20T10:00:36.950" v="62" actId="790"/>
          <ac:spMkLst>
            <pc:docMk/>
            <pc:sldMk cId="471645537" sldId="415"/>
            <ac:spMk id="3" creationId="{61ADD8EA-E15F-4479-251B-8CF7951D0879}"/>
          </ac:spMkLst>
        </pc:spChg>
        <pc:spChg chg="mod">
          <ac:chgData name="ANGELICA TARPANELLI" userId="e9d09711-cfb1-450e-b44f-47518f74f234" providerId="ADAL" clId="{8A30A906-79E8-419C-9828-3C248E97220B}" dt="2026-01-20T10:00:36.950" v="62" actId="790"/>
          <ac:spMkLst>
            <pc:docMk/>
            <pc:sldMk cId="471645537" sldId="415"/>
            <ac:spMk id="8" creationId="{C3391C98-72B1-816B-B310-B7852E37EFAC}"/>
          </ac:spMkLst>
        </pc:spChg>
        <pc:spChg chg="mod">
          <ac:chgData name="ANGELICA TARPANELLI" userId="e9d09711-cfb1-450e-b44f-47518f74f234" providerId="ADAL" clId="{8A30A906-79E8-419C-9828-3C248E97220B}" dt="2026-01-20T10:00:36.950" v="62" actId="790"/>
          <ac:spMkLst>
            <pc:docMk/>
            <pc:sldMk cId="471645537" sldId="415"/>
            <ac:spMk id="9" creationId="{2A905FA1-F9FF-01B7-9572-8C53F5680D28}"/>
          </ac:spMkLst>
        </pc:spChg>
        <pc:spChg chg="mod">
          <ac:chgData name="ANGELICA TARPANELLI" userId="e9d09711-cfb1-450e-b44f-47518f74f234" providerId="ADAL" clId="{8A30A906-79E8-419C-9828-3C248E97220B}" dt="2026-01-20T10:00:36.950" v="62" actId="790"/>
          <ac:spMkLst>
            <pc:docMk/>
            <pc:sldMk cId="471645537" sldId="415"/>
            <ac:spMk id="10" creationId="{645D6EF6-01E5-4046-725E-6DCD7A3C4592}"/>
          </ac:spMkLst>
        </pc:spChg>
        <pc:spChg chg="mod">
          <ac:chgData name="ANGELICA TARPANELLI" userId="e9d09711-cfb1-450e-b44f-47518f74f234" providerId="ADAL" clId="{8A30A906-79E8-419C-9828-3C248E97220B}" dt="2026-01-20T10:00:36.950" v="62" actId="790"/>
          <ac:spMkLst>
            <pc:docMk/>
            <pc:sldMk cId="471645537" sldId="415"/>
            <ac:spMk id="11" creationId="{9E3C5F49-A18C-3AD4-F822-1C0A3D8AAB83}"/>
          </ac:spMkLst>
        </pc:spChg>
        <pc:spChg chg="mod">
          <ac:chgData name="ANGELICA TARPANELLI" userId="e9d09711-cfb1-450e-b44f-47518f74f234" providerId="ADAL" clId="{8A30A906-79E8-419C-9828-3C248E97220B}" dt="2026-01-20T10:00:36.950" v="62" actId="790"/>
          <ac:spMkLst>
            <pc:docMk/>
            <pc:sldMk cId="471645537" sldId="415"/>
            <ac:spMk id="23" creationId="{FD167F14-9D46-D9E4-1505-CE023C721BCA}"/>
          </ac:spMkLst>
        </pc:spChg>
        <pc:graphicFrameChg chg="modGraphic">
          <ac:chgData name="ANGELICA TARPANELLI" userId="e9d09711-cfb1-450e-b44f-47518f74f234" providerId="ADAL" clId="{8A30A906-79E8-419C-9828-3C248E97220B}" dt="2026-01-20T10:00:36.950" v="62" actId="790"/>
          <ac:graphicFrameMkLst>
            <pc:docMk/>
            <pc:sldMk cId="471645537" sldId="415"/>
            <ac:graphicFrameMk id="4" creationId="{EC7F8A76-D1DA-9F20-0C1B-4556BDCDCA5E}"/>
          </ac:graphicFrameMkLst>
        </pc:graphicFrameChg>
      </pc:sldChg>
      <pc:sldChg chg="modSp mod">
        <pc:chgData name="ANGELICA TARPANELLI" userId="e9d09711-cfb1-450e-b44f-47518f74f234" providerId="ADAL" clId="{8A30A906-79E8-419C-9828-3C248E97220B}" dt="2026-01-20T10:00:36.950" v="62" actId="790"/>
        <pc:sldMkLst>
          <pc:docMk/>
          <pc:sldMk cId="3911124052" sldId="416"/>
        </pc:sldMkLst>
        <pc:spChg chg="mod">
          <ac:chgData name="ANGELICA TARPANELLI" userId="e9d09711-cfb1-450e-b44f-47518f74f234" providerId="ADAL" clId="{8A30A906-79E8-419C-9828-3C248E97220B}" dt="2026-01-20T10:00:36.950" v="62" actId="790"/>
          <ac:spMkLst>
            <pc:docMk/>
            <pc:sldMk cId="3911124052" sldId="416"/>
            <ac:spMk id="3" creationId="{DDF9484E-8660-EBA4-B849-B762B8BA6A5F}"/>
          </ac:spMkLst>
        </pc:spChg>
        <pc:spChg chg="mod">
          <ac:chgData name="ANGELICA TARPANELLI" userId="e9d09711-cfb1-450e-b44f-47518f74f234" providerId="ADAL" clId="{8A30A906-79E8-419C-9828-3C248E97220B}" dt="2026-01-20T10:00:36.950" v="62" actId="790"/>
          <ac:spMkLst>
            <pc:docMk/>
            <pc:sldMk cId="3911124052" sldId="416"/>
            <ac:spMk id="23" creationId="{F1B5FC4E-3E6A-EEE7-2BD9-BEA4216F8AE4}"/>
          </ac:spMkLst>
        </pc:spChg>
        <pc:graphicFrameChg chg="modGraphic">
          <ac:chgData name="ANGELICA TARPANELLI" userId="e9d09711-cfb1-450e-b44f-47518f74f234" providerId="ADAL" clId="{8A30A906-79E8-419C-9828-3C248E97220B}" dt="2026-01-20T10:00:36.950" v="62" actId="790"/>
          <ac:graphicFrameMkLst>
            <pc:docMk/>
            <pc:sldMk cId="3911124052" sldId="416"/>
            <ac:graphicFrameMk id="4" creationId="{0E0CD8DB-45B2-D969-59F7-80D3A8AC29E3}"/>
          </ac:graphicFrameMkLst>
        </pc:graphicFrameChg>
      </pc:sldChg>
      <pc:sldChg chg="modSp mod">
        <pc:chgData name="ANGELICA TARPANELLI" userId="e9d09711-cfb1-450e-b44f-47518f74f234" providerId="ADAL" clId="{8A30A906-79E8-419C-9828-3C248E97220B}" dt="2026-01-20T10:00:36.950" v="62" actId="790"/>
        <pc:sldMkLst>
          <pc:docMk/>
          <pc:sldMk cId="2395611311" sldId="417"/>
        </pc:sldMkLst>
        <pc:spChg chg="mod">
          <ac:chgData name="ANGELICA TARPANELLI" userId="e9d09711-cfb1-450e-b44f-47518f74f234" providerId="ADAL" clId="{8A30A906-79E8-419C-9828-3C248E97220B}" dt="2026-01-20T10:00:36.950" v="62" actId="790"/>
          <ac:spMkLst>
            <pc:docMk/>
            <pc:sldMk cId="2395611311" sldId="417"/>
            <ac:spMk id="4" creationId="{7030020F-486B-49B4-5C93-E830B840B4F2}"/>
          </ac:spMkLst>
        </pc:spChg>
      </pc:sldChg>
      <pc:sldChg chg="modSp mod">
        <pc:chgData name="ANGELICA TARPANELLI" userId="e9d09711-cfb1-450e-b44f-47518f74f234" providerId="ADAL" clId="{8A30A906-79E8-419C-9828-3C248E97220B}" dt="2026-01-20T10:00:36.950" v="62" actId="790"/>
        <pc:sldMkLst>
          <pc:docMk/>
          <pc:sldMk cId="2005831340" sldId="418"/>
        </pc:sldMkLst>
        <pc:spChg chg="mod">
          <ac:chgData name="ANGELICA TARPANELLI" userId="e9d09711-cfb1-450e-b44f-47518f74f234" providerId="ADAL" clId="{8A30A906-79E8-419C-9828-3C248E97220B}" dt="2026-01-20T10:00:36.950" v="62" actId="790"/>
          <ac:spMkLst>
            <pc:docMk/>
            <pc:sldMk cId="2005831340" sldId="418"/>
            <ac:spMk id="4" creationId="{B2B14191-7344-3BB4-8271-B32CEAB6116B}"/>
          </ac:spMkLst>
        </pc:spChg>
      </pc:sldChg>
      <pc:sldChg chg="modSp mod">
        <pc:chgData name="ANGELICA TARPANELLI" userId="e9d09711-cfb1-450e-b44f-47518f74f234" providerId="ADAL" clId="{8A30A906-79E8-419C-9828-3C248E97220B}" dt="2026-01-20T10:00:36.950" v="62" actId="790"/>
        <pc:sldMkLst>
          <pc:docMk/>
          <pc:sldMk cId="3982182118" sldId="421"/>
        </pc:sldMkLst>
        <pc:spChg chg="mod">
          <ac:chgData name="ANGELICA TARPANELLI" userId="e9d09711-cfb1-450e-b44f-47518f74f234" providerId="ADAL" clId="{8A30A906-79E8-419C-9828-3C248E97220B}" dt="2026-01-20T10:00:36.950" v="62" actId="790"/>
          <ac:spMkLst>
            <pc:docMk/>
            <pc:sldMk cId="3982182118" sldId="421"/>
            <ac:spMk id="4" creationId="{6AC38475-79FF-3DC2-B4C3-890D8CB2845E}"/>
          </ac:spMkLst>
        </pc:spChg>
      </pc:sldChg>
      <pc:sldChg chg="modSp mod">
        <pc:chgData name="ANGELICA TARPANELLI" userId="e9d09711-cfb1-450e-b44f-47518f74f234" providerId="ADAL" clId="{8A30A906-79E8-419C-9828-3C248E97220B}" dt="2026-01-20T10:00:36.950" v="62" actId="790"/>
        <pc:sldMkLst>
          <pc:docMk/>
          <pc:sldMk cId="1676408796" sldId="425"/>
        </pc:sldMkLst>
        <pc:spChg chg="mod">
          <ac:chgData name="ANGELICA TARPANELLI" userId="e9d09711-cfb1-450e-b44f-47518f74f234" providerId="ADAL" clId="{8A30A906-79E8-419C-9828-3C248E97220B}" dt="2026-01-20T10:00:36.950" v="62" actId="790"/>
          <ac:spMkLst>
            <pc:docMk/>
            <pc:sldMk cId="1676408796" sldId="425"/>
            <ac:spMk id="4" creationId="{ECA36797-98C5-0D67-1DD2-F3FF2EF17DBD}"/>
          </ac:spMkLst>
        </pc:spChg>
        <pc:spChg chg="mod">
          <ac:chgData name="ANGELICA TARPANELLI" userId="e9d09711-cfb1-450e-b44f-47518f74f234" providerId="ADAL" clId="{8A30A906-79E8-419C-9828-3C248E97220B}" dt="2026-01-20T10:00:36.950" v="62" actId="790"/>
          <ac:spMkLst>
            <pc:docMk/>
            <pc:sldMk cId="1676408796" sldId="425"/>
            <ac:spMk id="76" creationId="{DF231C8B-CA2F-3AB3-A47B-D7F9F33D94C6}"/>
          </ac:spMkLst>
        </pc:spChg>
        <pc:graphicFrameChg chg="modGraphic">
          <ac:chgData name="ANGELICA TARPANELLI" userId="e9d09711-cfb1-450e-b44f-47518f74f234" providerId="ADAL" clId="{8A30A906-79E8-419C-9828-3C248E97220B}" dt="2026-01-20T10:00:36.950" v="62" actId="790"/>
          <ac:graphicFrameMkLst>
            <pc:docMk/>
            <pc:sldMk cId="1676408796" sldId="425"/>
            <ac:graphicFrameMk id="78" creationId="{92F11012-050C-0BEA-2A04-ED9EFF8C6B66}"/>
          </ac:graphicFrameMkLst>
        </pc:graphicFrameChg>
      </pc:sldChg>
      <pc:sldChg chg="modSp mod">
        <pc:chgData name="ANGELICA TARPANELLI" userId="e9d09711-cfb1-450e-b44f-47518f74f234" providerId="ADAL" clId="{8A30A906-79E8-419C-9828-3C248E97220B}" dt="2026-01-20T10:00:36.950" v="62" actId="790"/>
        <pc:sldMkLst>
          <pc:docMk/>
          <pc:sldMk cId="2052723356" sldId="426"/>
        </pc:sldMkLst>
        <pc:spChg chg="mod">
          <ac:chgData name="ANGELICA TARPANELLI" userId="e9d09711-cfb1-450e-b44f-47518f74f234" providerId="ADAL" clId="{8A30A906-79E8-419C-9828-3C248E97220B}" dt="2026-01-20T10:00:36.950" v="62" actId="790"/>
          <ac:spMkLst>
            <pc:docMk/>
            <pc:sldMk cId="2052723356" sldId="426"/>
            <ac:spMk id="4" creationId="{EACFC382-4867-E265-C085-0ECEA0C9E8F4}"/>
          </ac:spMkLst>
        </pc:spChg>
        <pc:spChg chg="mod">
          <ac:chgData name="ANGELICA TARPANELLI" userId="e9d09711-cfb1-450e-b44f-47518f74f234" providerId="ADAL" clId="{8A30A906-79E8-419C-9828-3C248E97220B}" dt="2026-01-20T10:00:36.950" v="62" actId="790"/>
          <ac:spMkLst>
            <pc:docMk/>
            <pc:sldMk cId="2052723356" sldId="426"/>
            <ac:spMk id="18" creationId="{95DDD34C-A598-C391-CB18-3103F85A0974}"/>
          </ac:spMkLst>
        </pc:spChg>
        <pc:spChg chg="mod">
          <ac:chgData name="ANGELICA TARPANELLI" userId="e9d09711-cfb1-450e-b44f-47518f74f234" providerId="ADAL" clId="{8A30A906-79E8-419C-9828-3C248E97220B}" dt="2026-01-20T10:00:36.950" v="62" actId="790"/>
          <ac:spMkLst>
            <pc:docMk/>
            <pc:sldMk cId="2052723356" sldId="426"/>
            <ac:spMk id="19" creationId="{97AC112B-E573-8A5E-B0B4-BCB74EB0CE04}"/>
          </ac:spMkLst>
        </pc:spChg>
        <pc:spChg chg="mod">
          <ac:chgData name="ANGELICA TARPANELLI" userId="e9d09711-cfb1-450e-b44f-47518f74f234" providerId="ADAL" clId="{8A30A906-79E8-419C-9828-3C248E97220B}" dt="2026-01-20T10:00:36.950" v="62" actId="790"/>
          <ac:spMkLst>
            <pc:docMk/>
            <pc:sldMk cId="2052723356" sldId="426"/>
            <ac:spMk id="22" creationId="{6F3C8029-9AD8-A6B2-A177-BD82BAE812B4}"/>
          </ac:spMkLst>
        </pc:spChg>
        <pc:spChg chg="mod">
          <ac:chgData name="ANGELICA TARPANELLI" userId="e9d09711-cfb1-450e-b44f-47518f74f234" providerId="ADAL" clId="{8A30A906-79E8-419C-9828-3C248E97220B}" dt="2026-01-20T10:00:36.950" v="62" actId="790"/>
          <ac:spMkLst>
            <pc:docMk/>
            <pc:sldMk cId="2052723356" sldId="426"/>
            <ac:spMk id="24" creationId="{203B89F3-A125-0AF4-D620-67E6FB1D5A59}"/>
          </ac:spMkLst>
        </pc:spChg>
        <pc:spChg chg="mod">
          <ac:chgData name="ANGELICA TARPANELLI" userId="e9d09711-cfb1-450e-b44f-47518f74f234" providerId="ADAL" clId="{8A30A906-79E8-419C-9828-3C248E97220B}" dt="2026-01-20T10:00:36.950" v="62" actId="790"/>
          <ac:spMkLst>
            <pc:docMk/>
            <pc:sldMk cId="2052723356" sldId="426"/>
            <ac:spMk id="26" creationId="{CFEFA793-15BF-E6AB-3124-7F0D0AB6ACBA}"/>
          </ac:spMkLst>
        </pc:spChg>
        <pc:spChg chg="mod">
          <ac:chgData name="ANGELICA TARPANELLI" userId="e9d09711-cfb1-450e-b44f-47518f74f234" providerId="ADAL" clId="{8A30A906-79E8-419C-9828-3C248E97220B}" dt="2026-01-20T10:00:36.950" v="62" actId="790"/>
          <ac:spMkLst>
            <pc:docMk/>
            <pc:sldMk cId="2052723356" sldId="426"/>
            <ac:spMk id="27" creationId="{A5EB35BD-27D4-6560-20D6-B4904F06C146}"/>
          </ac:spMkLst>
        </pc:spChg>
        <pc:spChg chg="mod">
          <ac:chgData name="ANGELICA TARPANELLI" userId="e9d09711-cfb1-450e-b44f-47518f74f234" providerId="ADAL" clId="{8A30A906-79E8-419C-9828-3C248E97220B}" dt="2026-01-20T10:00:36.950" v="62" actId="790"/>
          <ac:spMkLst>
            <pc:docMk/>
            <pc:sldMk cId="2052723356" sldId="426"/>
            <ac:spMk id="28" creationId="{86868361-5592-5F11-054B-F8CC2A97F066}"/>
          </ac:spMkLst>
        </pc:spChg>
        <pc:spChg chg="mod">
          <ac:chgData name="ANGELICA TARPANELLI" userId="e9d09711-cfb1-450e-b44f-47518f74f234" providerId="ADAL" clId="{8A30A906-79E8-419C-9828-3C248E97220B}" dt="2026-01-20T10:00:36.950" v="62" actId="790"/>
          <ac:spMkLst>
            <pc:docMk/>
            <pc:sldMk cId="2052723356" sldId="426"/>
            <ac:spMk id="30" creationId="{FA706B04-2890-68D4-E60C-9039D64656FC}"/>
          </ac:spMkLst>
        </pc:spChg>
        <pc:spChg chg="mod">
          <ac:chgData name="ANGELICA TARPANELLI" userId="e9d09711-cfb1-450e-b44f-47518f74f234" providerId="ADAL" clId="{8A30A906-79E8-419C-9828-3C248E97220B}" dt="2026-01-20T10:00:36.950" v="62" actId="790"/>
          <ac:spMkLst>
            <pc:docMk/>
            <pc:sldMk cId="2052723356" sldId="426"/>
            <ac:spMk id="31" creationId="{2336DB7B-B819-11D4-79D0-45F0B992AE13}"/>
          </ac:spMkLst>
        </pc:spChg>
      </pc:sldChg>
      <pc:sldChg chg="addSp delSp modSp new mod">
        <pc:chgData name="ANGELICA TARPANELLI" userId="e9d09711-cfb1-450e-b44f-47518f74f234" providerId="ADAL" clId="{8A30A906-79E8-419C-9828-3C248E97220B}" dt="2026-01-20T10:17:33.939" v="277" actId="1038"/>
        <pc:sldMkLst>
          <pc:docMk/>
          <pc:sldMk cId="2893334814" sldId="427"/>
        </pc:sldMkLst>
        <pc:spChg chg="add mod">
          <ac:chgData name="ANGELICA TARPANELLI" userId="e9d09711-cfb1-450e-b44f-47518f74f234" providerId="ADAL" clId="{8A30A906-79E8-419C-9828-3C248E97220B}" dt="2026-01-20T10:00:36.950" v="62" actId="790"/>
          <ac:spMkLst>
            <pc:docMk/>
            <pc:sldMk cId="2893334814" sldId="427"/>
            <ac:spMk id="4" creationId="{788A2A5D-F3CC-7591-6AAB-B42B41B9249E}"/>
          </ac:spMkLst>
        </pc:spChg>
        <pc:picChg chg="add mod">
          <ac:chgData name="ANGELICA TARPANELLI" userId="e9d09711-cfb1-450e-b44f-47518f74f234" providerId="ADAL" clId="{8A30A906-79E8-419C-9828-3C248E97220B}" dt="2026-01-20T10:17:33.939" v="277" actId="1038"/>
          <ac:picMkLst>
            <pc:docMk/>
            <pc:sldMk cId="2893334814" sldId="427"/>
            <ac:picMk id="7" creationId="{88C42FD6-FB1E-76A3-4DC7-6DDF457ACA19}"/>
          </ac:picMkLst>
        </pc:picChg>
      </pc:sldChg>
      <pc:sldChg chg="addSp delSp modSp add mod">
        <pc:chgData name="ANGELICA TARPANELLI" userId="e9d09711-cfb1-450e-b44f-47518f74f234" providerId="ADAL" clId="{8A30A906-79E8-419C-9828-3C248E97220B}" dt="2026-01-20T10:10:33.617" v="266" actId="20577"/>
        <pc:sldMkLst>
          <pc:docMk/>
          <pc:sldMk cId="1607265034" sldId="428"/>
        </pc:sldMkLst>
        <pc:spChg chg="add mod">
          <ac:chgData name="ANGELICA TARPANELLI" userId="e9d09711-cfb1-450e-b44f-47518f74f234" providerId="ADAL" clId="{8A30A906-79E8-419C-9828-3C248E97220B}" dt="2026-01-20T10:10:18.101" v="248" actId="1076"/>
          <ac:spMkLst>
            <pc:docMk/>
            <pc:sldMk cId="1607265034" sldId="428"/>
            <ac:spMk id="3" creationId="{09371CA8-6AA0-5D3D-AFBD-0FE634C42699}"/>
          </ac:spMkLst>
        </pc:spChg>
        <pc:spChg chg="add mod">
          <ac:chgData name="ANGELICA TARPANELLI" userId="e9d09711-cfb1-450e-b44f-47518f74f234" providerId="ADAL" clId="{8A30A906-79E8-419C-9828-3C248E97220B}" dt="2026-01-20T10:10:33.617" v="266" actId="20577"/>
          <ac:spMkLst>
            <pc:docMk/>
            <pc:sldMk cId="1607265034" sldId="428"/>
            <ac:spMk id="50" creationId="{E965184A-A122-EAFC-85D0-DADAC21056B4}"/>
          </ac:spMkLst>
        </pc:spChg>
        <pc:picChg chg="add mod">
          <ac:chgData name="ANGELICA TARPANELLI" userId="e9d09711-cfb1-450e-b44f-47518f74f234" providerId="ADAL" clId="{8A30A906-79E8-419C-9828-3C248E97220B}" dt="2026-01-20T10:10:20.359" v="249" actId="1076"/>
          <ac:picMkLst>
            <pc:docMk/>
            <pc:sldMk cId="1607265034" sldId="428"/>
            <ac:picMk id="49" creationId="{8F7D8FA2-FD45-AAC9-4C22-D6518C9212C5}"/>
          </ac:picMkLst>
        </pc:picChg>
      </pc:sldChg>
      <pc:sldMasterChg chg="modSp mod">
        <pc:chgData name="ANGELICA TARPANELLI" userId="e9d09711-cfb1-450e-b44f-47518f74f234" providerId="ADAL" clId="{8A30A906-79E8-419C-9828-3C248E97220B}" dt="2026-01-20T10:00:27.596" v="61" actId="790"/>
        <pc:sldMasterMkLst>
          <pc:docMk/>
          <pc:sldMasterMk cId="3183815926" sldId="2147483648"/>
        </pc:sldMasterMkLst>
        <pc:spChg chg="mod">
          <ac:chgData name="ANGELICA TARPANELLI" userId="e9d09711-cfb1-450e-b44f-47518f74f234" providerId="ADAL" clId="{8A30A906-79E8-419C-9828-3C248E97220B}" dt="2026-01-20T10:00:27.596" v="61" actId="790"/>
          <ac:spMkLst>
            <pc:docMk/>
            <pc:sldMasterMk cId="3183815926" sldId="2147483648"/>
            <ac:spMk id="32" creationId="{A9DADB2D-C7C7-46B8-A098-60E90E2C98B7}"/>
          </ac:spMkLst>
        </pc:spChg>
      </pc:sldMasterChg>
    </pc:docChg>
  </pc:docChgLst>
  <pc:docChgLst>
    <pc:chgData name="Karina Nielsen" userId="S::karni_space.dtu.dk#ext#@cnrsc.onmicrosoft.com::a485ff31-bdce-493c-9cdb-7daeedeae881" providerId="AD" clId="Web-{C19C3E15-5949-D5C7-5FE9-601919E2BA9B}"/>
    <pc:docChg chg="addSld modSld">
      <pc:chgData name="Karina Nielsen" userId="S::karni_space.dtu.dk#ext#@cnrsc.onmicrosoft.com::a485ff31-bdce-493c-9cdb-7daeedeae881" providerId="AD" clId="Web-{C19C3E15-5949-D5C7-5FE9-601919E2BA9B}" dt="2026-01-21T10:24:40.245" v="228" actId="20577"/>
      <pc:docMkLst>
        <pc:docMk/>
      </pc:docMkLst>
      <pc:sldChg chg="addSp delSp modSp">
        <pc:chgData name="Karina Nielsen" userId="S::karni_space.dtu.dk#ext#@cnrsc.onmicrosoft.com::a485ff31-bdce-493c-9cdb-7daeedeae881" providerId="AD" clId="Web-{C19C3E15-5949-D5C7-5FE9-601919E2BA9B}" dt="2026-01-21T10:24:40.245" v="228" actId="20577"/>
        <pc:sldMkLst>
          <pc:docMk/>
          <pc:sldMk cId="1963990818" sldId="325"/>
        </pc:sldMkLst>
        <pc:spChg chg="mod">
          <ac:chgData name="Karina Nielsen" userId="S::karni_space.dtu.dk#ext#@cnrsc.onmicrosoft.com::a485ff31-bdce-493c-9cdb-7daeedeae881" providerId="AD" clId="Web-{C19C3E15-5949-D5C7-5FE9-601919E2BA9B}" dt="2026-01-21T10:24:40.245" v="228" actId="20577"/>
          <ac:spMkLst>
            <pc:docMk/>
            <pc:sldMk cId="1963990818" sldId="325"/>
            <ac:spMk id="23" creationId="{B0921A12-C63C-6031-5A76-C6186A61F6A1}"/>
          </ac:spMkLst>
        </pc:spChg>
        <pc:picChg chg="add del mod">
          <ac:chgData name="Karina Nielsen" userId="S::karni_space.dtu.dk#ext#@cnrsc.onmicrosoft.com::a485ff31-bdce-493c-9cdb-7daeedeae881" providerId="AD" clId="Web-{C19C3E15-5949-D5C7-5FE9-601919E2BA9B}" dt="2026-01-21T09:56:01.564" v="25"/>
          <ac:picMkLst>
            <pc:docMk/>
            <pc:sldMk cId="1963990818" sldId="325"/>
            <ac:picMk id="2" creationId="{49EA9CA9-6E13-5D9F-61C5-8BC7936ED1CC}"/>
          </ac:picMkLst>
        </pc:picChg>
        <pc:picChg chg="add mod">
          <ac:chgData name="Karina Nielsen" userId="S::karni_space.dtu.dk#ext#@cnrsc.onmicrosoft.com::a485ff31-bdce-493c-9cdb-7daeedeae881" providerId="AD" clId="Web-{C19C3E15-5949-D5C7-5FE9-601919E2BA9B}" dt="2026-01-21T10:20:25.548" v="176" actId="1076"/>
          <ac:picMkLst>
            <pc:docMk/>
            <pc:sldMk cId="1963990818" sldId="325"/>
            <ac:picMk id="4" creationId="{5FFDD384-A20A-264E-6872-836BC2134959}"/>
          </ac:picMkLst>
        </pc:picChg>
      </pc:sldChg>
      <pc:sldChg chg="add">
        <pc:chgData name="Karina Nielsen" userId="S::karni_space.dtu.dk#ext#@cnrsc.onmicrosoft.com::a485ff31-bdce-493c-9cdb-7daeedeae881" providerId="AD" clId="Web-{C19C3E15-5949-D5C7-5FE9-601919E2BA9B}" dt="2026-01-21T09:43:02.082" v="0"/>
        <pc:sldMkLst>
          <pc:docMk/>
          <pc:sldMk cId="4001671781" sldId="342"/>
        </pc:sldMkLst>
      </pc:sldChg>
      <pc:sldChg chg="add">
        <pc:chgData name="Karina Nielsen" userId="S::karni_space.dtu.dk#ext#@cnrsc.onmicrosoft.com::a485ff31-bdce-493c-9cdb-7daeedeae881" providerId="AD" clId="Web-{C19C3E15-5949-D5C7-5FE9-601919E2BA9B}" dt="2026-01-21T09:43:02.441" v="1"/>
        <pc:sldMkLst>
          <pc:docMk/>
          <pc:sldMk cId="3226136596" sldId="368"/>
        </pc:sldMkLst>
      </pc:sldChg>
      <pc:sldChg chg="add">
        <pc:chgData name="Karina Nielsen" userId="S::karni_space.dtu.dk#ext#@cnrsc.onmicrosoft.com::a485ff31-bdce-493c-9cdb-7daeedeae881" providerId="AD" clId="Web-{C19C3E15-5949-D5C7-5FE9-601919E2BA9B}" dt="2026-01-21T09:43:02.832" v="2"/>
        <pc:sldMkLst>
          <pc:docMk/>
          <pc:sldMk cId="1061765375" sldId="369"/>
        </pc:sldMkLst>
      </pc:sldChg>
      <pc:sldChg chg="add">
        <pc:chgData name="Karina Nielsen" userId="S::karni_space.dtu.dk#ext#@cnrsc.onmicrosoft.com::a485ff31-bdce-493c-9cdb-7daeedeae881" providerId="AD" clId="Web-{C19C3E15-5949-D5C7-5FE9-601919E2BA9B}" dt="2026-01-21T09:43:03.191" v="3"/>
        <pc:sldMkLst>
          <pc:docMk/>
          <pc:sldMk cId="4290555500" sldId="370"/>
        </pc:sldMkLst>
      </pc:sldChg>
      <pc:sldChg chg="add">
        <pc:chgData name="Karina Nielsen" userId="S::karni_space.dtu.dk#ext#@cnrsc.onmicrosoft.com::a485ff31-bdce-493c-9cdb-7daeedeae881" providerId="AD" clId="Web-{C19C3E15-5949-D5C7-5FE9-601919E2BA9B}" dt="2026-01-21T09:43:03.410" v="4"/>
        <pc:sldMkLst>
          <pc:docMk/>
          <pc:sldMk cId="1929979938" sldId="371"/>
        </pc:sldMkLst>
      </pc:sldChg>
    </pc:docChg>
  </pc:docChgLst>
  <pc:docChgLst>
    <pc:chgData name="ANGELICA TARPANELLI" userId="S::angelica.tarpanelli@cnr.it::e9d09711-cfb1-450e-b44f-47518f74f234" providerId="AD" clId="Web-{799DAEDA-0AE2-53D5-3A70-A1DC81268722}"/>
    <pc:docChg chg="modSld">
      <pc:chgData name="ANGELICA TARPANELLI" userId="S::angelica.tarpanelli@cnr.it::e9d09711-cfb1-450e-b44f-47518f74f234" providerId="AD" clId="Web-{799DAEDA-0AE2-53D5-3A70-A1DC81268722}" dt="2026-01-23T08:30:50.330" v="7" actId="1076"/>
      <pc:docMkLst>
        <pc:docMk/>
      </pc:docMkLst>
      <pc:sldChg chg="addSp delSp modSp">
        <pc:chgData name="ANGELICA TARPANELLI" userId="S::angelica.tarpanelli@cnr.it::e9d09711-cfb1-450e-b44f-47518f74f234" providerId="AD" clId="Web-{799DAEDA-0AE2-53D5-3A70-A1DC81268722}" dt="2026-01-23T08:30:50.330" v="7" actId="1076"/>
        <pc:sldMkLst>
          <pc:docMk/>
          <pc:sldMk cId="2893334814" sldId="427"/>
        </pc:sldMkLst>
        <pc:picChg chg="add mod">
          <ac:chgData name="ANGELICA TARPANELLI" userId="S::angelica.tarpanelli@cnr.it::e9d09711-cfb1-450e-b44f-47518f74f234" providerId="AD" clId="Web-{799DAEDA-0AE2-53D5-3A70-A1DC81268722}" dt="2026-01-23T08:30:50.330" v="7" actId="1076"/>
          <ac:picMkLst>
            <pc:docMk/>
            <pc:sldMk cId="2893334814" sldId="427"/>
            <ac:picMk id="2" creationId="{ADC8AC16-CB97-1C8A-12C1-CE55BF940ACC}"/>
          </ac:picMkLst>
        </pc:picChg>
        <pc:picChg chg="del">
          <ac:chgData name="ANGELICA TARPANELLI" userId="S::angelica.tarpanelli@cnr.it::e9d09711-cfb1-450e-b44f-47518f74f234" providerId="AD" clId="Web-{799DAEDA-0AE2-53D5-3A70-A1DC81268722}" dt="2026-01-23T08:30:24.486" v="0"/>
          <ac:picMkLst>
            <pc:docMk/>
            <pc:sldMk cId="2893334814" sldId="427"/>
            <ac:picMk id="7" creationId="{88C42FD6-FB1E-76A3-4DC7-6DDF457ACA19}"/>
          </ac:picMkLst>
        </pc:picChg>
      </pc:sldChg>
    </pc:docChg>
  </pc:docChgLst>
  <pc:docChgLst>
    <pc:chgData name="Malak SADKI" userId="S::malak.sadki_magellium.fr#ext#@cnrsc.onmicrosoft.com::000e68f6-d8b3-4d16-9de6-ba7608f97790" providerId="AD" clId="Web-{6BE7F32C-2011-22FC-8384-240BEA5A8C57}"/>
    <pc:docChg chg="delSld modSld">
      <pc:chgData name="Malak SADKI" userId="S::malak.sadki_magellium.fr#ext#@cnrsc.onmicrosoft.com::000e68f6-d8b3-4d16-9de6-ba7608f97790" providerId="AD" clId="Web-{6BE7F32C-2011-22FC-8384-240BEA5A8C57}" dt="2026-01-20T11:50:53.855" v="374"/>
      <pc:docMkLst>
        <pc:docMk/>
      </pc:docMkLst>
      <pc:sldChg chg="addSp delSp modSp">
        <pc:chgData name="Malak SADKI" userId="S::malak.sadki_magellium.fr#ext#@cnrsc.onmicrosoft.com::000e68f6-d8b3-4d16-9de6-ba7608f97790" providerId="AD" clId="Web-{6BE7F32C-2011-22FC-8384-240BEA5A8C57}" dt="2026-01-20T11:24:37.960" v="35"/>
        <pc:sldMkLst>
          <pc:docMk/>
          <pc:sldMk cId="3150576541" sldId="378"/>
        </pc:sldMkLst>
        <pc:graphicFrameChg chg="mod modGraphic">
          <ac:chgData name="Malak SADKI" userId="S::malak.sadki_magellium.fr#ext#@cnrsc.onmicrosoft.com::000e68f6-d8b3-4d16-9de6-ba7608f97790" providerId="AD" clId="Web-{6BE7F32C-2011-22FC-8384-240BEA5A8C57}" dt="2026-01-20T11:24:37.960" v="35"/>
          <ac:graphicFrameMkLst>
            <pc:docMk/>
            <pc:sldMk cId="3150576541" sldId="378"/>
            <ac:graphicFrameMk id="78" creationId="{00000000-0000-0000-0000-000000000000}"/>
          </ac:graphicFrameMkLst>
        </pc:graphicFrameChg>
      </pc:sldChg>
      <pc:sldChg chg="addSp modSp">
        <pc:chgData name="Malak SADKI" userId="S::malak.sadki_magellium.fr#ext#@cnrsc.onmicrosoft.com::000e68f6-d8b3-4d16-9de6-ba7608f97790" providerId="AD" clId="Web-{6BE7F32C-2011-22FC-8384-240BEA5A8C57}" dt="2026-01-20T11:28:37.604" v="53" actId="14100"/>
        <pc:sldMkLst>
          <pc:docMk/>
          <pc:sldMk cId="854522110" sldId="404"/>
        </pc:sldMkLst>
        <pc:spChg chg="mod">
          <ac:chgData name="Malak SADKI" userId="S::malak.sadki_magellium.fr#ext#@cnrsc.onmicrosoft.com::000e68f6-d8b3-4d16-9de6-ba7608f97790" providerId="AD" clId="Web-{6BE7F32C-2011-22FC-8384-240BEA5A8C57}" dt="2026-01-20T11:23:21.974" v="23" actId="1076"/>
          <ac:spMkLst>
            <pc:docMk/>
            <pc:sldMk cId="854522110" sldId="404"/>
            <ac:spMk id="76" creationId="{4829F98F-F861-65D2-0F25-9FD6ED4EE23E}"/>
          </ac:spMkLst>
        </pc:spChg>
        <pc:picChg chg="mod">
          <ac:chgData name="Malak SADKI" userId="S::malak.sadki_magellium.fr#ext#@cnrsc.onmicrosoft.com::000e68f6-d8b3-4d16-9de6-ba7608f97790" providerId="AD" clId="Web-{6BE7F32C-2011-22FC-8384-240BEA5A8C57}" dt="2026-01-20T11:23:26.052" v="25" actId="1076"/>
          <ac:picMkLst>
            <pc:docMk/>
            <pc:sldMk cId="854522110" sldId="404"/>
            <ac:picMk id="3" creationId="{6F097DEF-0F9F-766C-DA37-FEA7F4DAFF3A}"/>
          </ac:picMkLst>
        </pc:picChg>
        <pc:picChg chg="mod">
          <ac:chgData name="Malak SADKI" userId="S::malak.sadki_magellium.fr#ext#@cnrsc.onmicrosoft.com::000e68f6-d8b3-4d16-9de6-ba7608f97790" providerId="AD" clId="Web-{6BE7F32C-2011-22FC-8384-240BEA5A8C57}" dt="2026-01-20T11:22:18.753" v="17" actId="1076"/>
          <ac:picMkLst>
            <pc:docMk/>
            <pc:sldMk cId="854522110" sldId="404"/>
            <ac:picMk id="5" creationId="{AEDF29B0-9816-E6C3-3947-FEDE358DA2DE}"/>
          </ac:picMkLst>
        </pc:picChg>
        <pc:picChg chg="mod">
          <ac:chgData name="Malak SADKI" userId="S::malak.sadki_magellium.fr#ext#@cnrsc.onmicrosoft.com::000e68f6-d8b3-4d16-9de6-ba7608f97790" providerId="AD" clId="Web-{6BE7F32C-2011-22FC-8384-240BEA5A8C57}" dt="2026-01-20T11:23:26.005" v="24" actId="1076"/>
          <ac:picMkLst>
            <pc:docMk/>
            <pc:sldMk cId="854522110" sldId="404"/>
            <ac:picMk id="6" creationId="{97E0215E-8D0E-620C-9576-5B3F73967BD7}"/>
          </ac:picMkLst>
        </pc:picChg>
        <pc:picChg chg="mod">
          <ac:chgData name="Malak SADKI" userId="S::malak.sadki_magellium.fr#ext#@cnrsc.onmicrosoft.com::000e68f6-d8b3-4d16-9de6-ba7608f97790" providerId="AD" clId="Web-{6BE7F32C-2011-22FC-8384-240BEA5A8C57}" dt="2026-01-20T11:22:18.800" v="18" actId="1076"/>
          <ac:picMkLst>
            <pc:docMk/>
            <pc:sldMk cId="854522110" sldId="404"/>
            <ac:picMk id="8" creationId="{32BCFC2A-C8E5-023F-C0B7-9516B7A34710}"/>
          </ac:picMkLst>
        </pc:picChg>
        <pc:cxnChg chg="add mod">
          <ac:chgData name="Malak SADKI" userId="S::malak.sadki_magellium.fr#ext#@cnrsc.onmicrosoft.com::000e68f6-d8b3-4d16-9de6-ba7608f97790" providerId="AD" clId="Web-{6BE7F32C-2011-22FC-8384-240BEA5A8C57}" dt="2026-01-20T11:28:13.119" v="49"/>
          <ac:cxnSpMkLst>
            <pc:docMk/>
            <pc:sldMk cId="854522110" sldId="404"/>
            <ac:cxnSpMk id="2" creationId="{51DAC913-FCB3-49A1-9955-4A91B7116F5D}"/>
          </ac:cxnSpMkLst>
        </pc:cxnChg>
        <pc:cxnChg chg="add mod">
          <ac:chgData name="Malak SADKI" userId="S::malak.sadki_magellium.fr#ext#@cnrsc.onmicrosoft.com::000e68f6-d8b3-4d16-9de6-ba7608f97790" providerId="AD" clId="Web-{6BE7F32C-2011-22FC-8384-240BEA5A8C57}" dt="2026-01-20T11:28:37.604" v="53" actId="14100"/>
          <ac:cxnSpMkLst>
            <pc:docMk/>
            <pc:sldMk cId="854522110" sldId="404"/>
            <ac:cxnSpMk id="7" creationId="{96303C36-DA3E-30D3-BCDD-DE7ECBFFD53B}"/>
          </ac:cxnSpMkLst>
        </pc:cxnChg>
      </pc:sldChg>
      <pc:sldChg chg="addSp delSp modSp">
        <pc:chgData name="Malak SADKI" userId="S::malak.sadki_magellium.fr#ext#@cnrsc.onmicrosoft.com::000e68f6-d8b3-4d16-9de6-ba7608f97790" providerId="AD" clId="Web-{6BE7F32C-2011-22FC-8384-240BEA5A8C57}" dt="2026-01-20T11:50:53.855" v="374"/>
        <pc:sldMkLst>
          <pc:docMk/>
          <pc:sldMk cId="3901003791" sldId="408"/>
        </pc:sldMkLst>
        <pc:spChg chg="add mod">
          <ac:chgData name="Malak SADKI" userId="S::malak.sadki_magellium.fr#ext#@cnrsc.onmicrosoft.com::000e68f6-d8b3-4d16-9de6-ba7608f97790" providerId="AD" clId="Web-{6BE7F32C-2011-22FC-8384-240BEA5A8C57}" dt="2026-01-20T11:27:40.837" v="47"/>
          <ac:spMkLst>
            <pc:docMk/>
            <pc:sldMk cId="3901003791" sldId="408"/>
            <ac:spMk id="5" creationId="{D664FA7C-E243-0CE4-4CFA-C09010949FDA}"/>
          </ac:spMkLst>
        </pc:spChg>
        <pc:spChg chg="add del mod">
          <ac:chgData name="Malak SADKI" userId="S::malak.sadki_magellium.fr#ext#@cnrsc.onmicrosoft.com::000e68f6-d8b3-4d16-9de6-ba7608f97790" providerId="AD" clId="Web-{6BE7F32C-2011-22FC-8384-240BEA5A8C57}" dt="2026-01-20T11:50:53.855" v="374"/>
          <ac:spMkLst>
            <pc:docMk/>
            <pc:sldMk cId="3901003791" sldId="408"/>
            <ac:spMk id="7" creationId="{E0B1B04F-E478-AE1D-49D9-B3DFCAA7C454}"/>
          </ac:spMkLst>
        </pc:spChg>
        <pc:picChg chg="mod">
          <ac:chgData name="Malak SADKI" userId="S::malak.sadki_magellium.fr#ext#@cnrsc.onmicrosoft.com::000e68f6-d8b3-4d16-9de6-ba7608f97790" providerId="AD" clId="Web-{6BE7F32C-2011-22FC-8384-240BEA5A8C57}" dt="2026-01-20T11:27:33.322" v="45" actId="1076"/>
          <ac:picMkLst>
            <pc:docMk/>
            <pc:sldMk cId="3901003791" sldId="408"/>
            <ac:picMk id="2" creationId="{707957FE-E501-B80A-7A48-D3A026D15F0F}"/>
          </ac:picMkLst>
        </pc:picChg>
      </pc:sldChg>
      <pc:sldChg chg="modSp">
        <pc:chgData name="Malak SADKI" userId="S::malak.sadki_magellium.fr#ext#@cnrsc.onmicrosoft.com::000e68f6-d8b3-4d16-9de6-ba7608f97790" providerId="AD" clId="Web-{6BE7F32C-2011-22FC-8384-240BEA5A8C57}" dt="2026-01-20T11:49:17.943" v="365" actId="20577"/>
        <pc:sldMkLst>
          <pc:docMk/>
          <pc:sldMk cId="1676408796" sldId="425"/>
        </pc:sldMkLst>
        <pc:spChg chg="mod">
          <ac:chgData name="Malak SADKI" userId="S::malak.sadki_magellium.fr#ext#@cnrsc.onmicrosoft.com::000e68f6-d8b3-4d16-9de6-ba7608f97790" providerId="AD" clId="Web-{6BE7F32C-2011-22FC-8384-240BEA5A8C57}" dt="2026-01-20T11:49:17.943" v="365" actId="20577"/>
          <ac:spMkLst>
            <pc:docMk/>
            <pc:sldMk cId="1676408796" sldId="425"/>
            <ac:spMk id="76" creationId="{DF231C8B-CA2F-3AB3-A47B-D7F9F33D94C6}"/>
          </ac:spMkLst>
        </pc:spChg>
      </pc:sldChg>
      <pc:sldChg chg="modSp">
        <pc:chgData name="Malak SADKI" userId="S::malak.sadki_magellium.fr#ext#@cnrsc.onmicrosoft.com::000e68f6-d8b3-4d16-9de6-ba7608f97790" providerId="AD" clId="Web-{6BE7F32C-2011-22FC-8384-240BEA5A8C57}" dt="2026-01-20T11:48:56.676" v="350" actId="20577"/>
        <pc:sldMkLst>
          <pc:docMk/>
          <pc:sldMk cId="2052723356" sldId="426"/>
        </pc:sldMkLst>
        <pc:spChg chg="mod">
          <ac:chgData name="Malak SADKI" userId="S::malak.sadki_magellium.fr#ext#@cnrsc.onmicrosoft.com::000e68f6-d8b3-4d16-9de6-ba7608f97790" providerId="AD" clId="Web-{6BE7F32C-2011-22FC-8384-240BEA5A8C57}" dt="2026-01-20T11:48:56.676" v="350" actId="20577"/>
          <ac:spMkLst>
            <pc:docMk/>
            <pc:sldMk cId="2052723356" sldId="426"/>
            <ac:spMk id="76" creationId="{5C08323C-5E6D-8647-90CC-8014234ECD8D}"/>
          </ac:spMkLst>
        </pc:spChg>
      </pc:sldChg>
      <pc:sldChg chg="modSp">
        <pc:chgData name="Malak SADKI" userId="S::malak.sadki_magellium.fr#ext#@cnrsc.onmicrosoft.com::000e68f6-d8b3-4d16-9de6-ba7608f97790" providerId="AD" clId="Web-{6BE7F32C-2011-22FC-8384-240BEA5A8C57}" dt="2026-01-20T11:50:42.277" v="373"/>
        <pc:sldMkLst>
          <pc:docMk/>
          <pc:sldMk cId="2613559538" sldId="429"/>
        </pc:sldMkLst>
        <pc:graphicFrameChg chg="mod modGraphic">
          <ac:chgData name="Malak SADKI" userId="S::malak.sadki_magellium.fr#ext#@cnrsc.onmicrosoft.com::000e68f6-d8b3-4d16-9de6-ba7608f97790" providerId="AD" clId="Web-{6BE7F32C-2011-22FC-8384-240BEA5A8C57}" dt="2026-01-20T11:50:42.277" v="373"/>
          <ac:graphicFrameMkLst>
            <pc:docMk/>
            <pc:sldMk cId="2613559538" sldId="429"/>
            <ac:graphicFrameMk id="78" creationId="{84B7205A-EBBA-95F3-1862-1D2840D9434B}"/>
          </ac:graphicFrameMkLst>
        </pc:graphicFrameChg>
      </pc:sldChg>
    </pc:docChg>
  </pc:docChgLst>
  <pc:docChgLst>
    <pc:chgData name="peyman.saemian" userId="S::peyman.saemian_gis.uni-stuttgart.de#ext#@cnrsc.onmicrosoft.com::249afea0-52bf-4b5b-b784-3c40621b0ec9" providerId="AD" clId="Web-{8B6D26E2-5C9A-F479-37CB-B52B842A0805}"/>
    <pc:docChg chg="modSld">
      <pc:chgData name="peyman.saemian" userId="S::peyman.saemian_gis.uni-stuttgart.de#ext#@cnrsc.onmicrosoft.com::249afea0-52bf-4b5b-b784-3c40621b0ec9" providerId="AD" clId="Web-{8B6D26E2-5C9A-F479-37CB-B52B842A0805}" dt="2026-01-22T09:51:25.625" v="263" actId="1076"/>
      <pc:docMkLst>
        <pc:docMk/>
      </pc:docMkLst>
      <pc:sldChg chg="addSp delSp modSp">
        <pc:chgData name="peyman.saemian" userId="S::peyman.saemian_gis.uni-stuttgart.de#ext#@cnrsc.onmicrosoft.com::249afea0-52bf-4b5b-b784-3c40621b0ec9" providerId="AD" clId="Web-{8B6D26E2-5C9A-F479-37CB-B52B842A0805}" dt="2026-01-22T09:37:00.548" v="259" actId="1076"/>
        <pc:sldMkLst>
          <pc:docMk/>
          <pc:sldMk cId="1546726147" sldId="384"/>
        </pc:sldMkLst>
        <pc:picChg chg="add mod">
          <ac:chgData name="peyman.saemian" userId="S::peyman.saemian_gis.uni-stuttgart.de#ext#@cnrsc.onmicrosoft.com::249afea0-52bf-4b5b-b784-3c40621b0ec9" providerId="AD" clId="Web-{8B6D26E2-5C9A-F479-37CB-B52B842A0805}" dt="2026-01-22T09:37:00.548" v="259" actId="1076"/>
          <ac:picMkLst>
            <pc:docMk/>
            <pc:sldMk cId="1546726147" sldId="384"/>
            <ac:picMk id="2" creationId="{5CECF5B8-5A7E-F657-3DCD-AF1446BE71BC}"/>
          </ac:picMkLst>
        </pc:picChg>
        <pc:picChg chg="del mod">
          <ac:chgData name="peyman.saemian" userId="S::peyman.saemian_gis.uni-stuttgart.de#ext#@cnrsc.onmicrosoft.com::249afea0-52bf-4b5b-b784-3c40621b0ec9" providerId="AD" clId="Web-{8B6D26E2-5C9A-F479-37CB-B52B842A0805}" dt="2026-01-22T09:36:47.735" v="255"/>
          <ac:picMkLst>
            <pc:docMk/>
            <pc:sldMk cId="1546726147" sldId="384"/>
            <ac:picMk id="6" creationId="{4961B019-AC66-6455-26A4-27E983EFF559}"/>
          </ac:picMkLst>
        </pc:picChg>
      </pc:sldChg>
      <pc:sldChg chg="addSp delSp modSp">
        <pc:chgData name="peyman.saemian" userId="S::peyman.saemian_gis.uni-stuttgart.de#ext#@cnrsc.onmicrosoft.com::249afea0-52bf-4b5b-b784-3c40621b0ec9" providerId="AD" clId="Web-{8B6D26E2-5C9A-F479-37CB-B52B842A0805}" dt="2026-01-22T09:51:25.625" v="263" actId="1076"/>
        <pc:sldMkLst>
          <pc:docMk/>
          <pc:sldMk cId="3127041409" sldId="386"/>
        </pc:sldMkLst>
        <pc:picChg chg="del">
          <ac:chgData name="peyman.saemian" userId="S::peyman.saemian_gis.uni-stuttgart.de#ext#@cnrsc.onmicrosoft.com::249afea0-52bf-4b5b-b784-3c40621b0ec9" providerId="AD" clId="Web-{8B6D26E2-5C9A-F479-37CB-B52B842A0805}" dt="2026-01-22T09:51:12.186" v="260"/>
          <ac:picMkLst>
            <pc:docMk/>
            <pc:sldMk cId="3127041409" sldId="386"/>
            <ac:picMk id="2" creationId="{E65A28F4-3512-0F94-24E1-74787A13C3FC}"/>
          </ac:picMkLst>
        </pc:picChg>
        <pc:picChg chg="add mod">
          <ac:chgData name="peyman.saemian" userId="S::peyman.saemian_gis.uni-stuttgart.de#ext#@cnrsc.onmicrosoft.com::249afea0-52bf-4b5b-b784-3c40621b0ec9" providerId="AD" clId="Web-{8B6D26E2-5C9A-F479-37CB-B52B842A0805}" dt="2026-01-22T09:51:25.625" v="263" actId="1076"/>
          <ac:picMkLst>
            <pc:docMk/>
            <pc:sldMk cId="3127041409" sldId="386"/>
            <ac:picMk id="3" creationId="{9EAD4355-E4E3-AB6D-A898-63F1FB545529}"/>
          </ac:picMkLst>
        </pc:picChg>
      </pc:sldChg>
      <pc:sldChg chg="modSp">
        <pc:chgData name="peyman.saemian" userId="S::peyman.saemian_gis.uni-stuttgart.de#ext#@cnrsc.onmicrosoft.com::249afea0-52bf-4b5b-b784-3c40621b0ec9" providerId="AD" clId="Web-{8B6D26E2-5C9A-F479-37CB-B52B842A0805}" dt="2026-01-22T09:05:03.050" v="8" actId="20577"/>
        <pc:sldMkLst>
          <pc:docMk/>
          <pc:sldMk cId="1922295106" sldId="387"/>
        </pc:sldMkLst>
        <pc:spChg chg="mod">
          <ac:chgData name="peyman.saemian" userId="S::peyman.saemian_gis.uni-stuttgart.de#ext#@cnrsc.onmicrosoft.com::249afea0-52bf-4b5b-b784-3c40621b0ec9" providerId="AD" clId="Web-{8B6D26E2-5C9A-F479-37CB-B52B842A0805}" dt="2026-01-22T09:05:03.050" v="8" actId="20577"/>
          <ac:spMkLst>
            <pc:docMk/>
            <pc:sldMk cId="1922295106" sldId="387"/>
            <ac:spMk id="6" creationId="{1DF2983E-FF98-1E4F-E825-58B393804ECE}"/>
          </ac:spMkLst>
        </pc:spChg>
      </pc:sldChg>
      <pc:sldChg chg="addSp delSp modSp">
        <pc:chgData name="peyman.saemian" userId="S::peyman.saemian_gis.uni-stuttgart.de#ext#@cnrsc.onmicrosoft.com::249afea0-52bf-4b5b-b784-3c40621b0ec9" providerId="AD" clId="Web-{8B6D26E2-5C9A-F479-37CB-B52B842A0805}" dt="2026-01-22T09:19:50.834" v="254" actId="1076"/>
        <pc:sldMkLst>
          <pc:docMk/>
          <pc:sldMk cId="2525109857" sldId="393"/>
        </pc:sldMkLst>
        <pc:spChg chg="del">
          <ac:chgData name="peyman.saemian" userId="S::peyman.saemian_gis.uni-stuttgart.de#ext#@cnrsc.onmicrosoft.com::249afea0-52bf-4b5b-b784-3c40621b0ec9" providerId="AD" clId="Web-{8B6D26E2-5C9A-F479-37CB-B52B842A0805}" dt="2026-01-22T09:09:15.982" v="13"/>
          <ac:spMkLst>
            <pc:docMk/>
            <pc:sldMk cId="2525109857" sldId="393"/>
            <ac:spMk id="6" creationId="{77490548-67A4-8F0D-20C0-282FE2A7CF95}"/>
          </ac:spMkLst>
        </pc:spChg>
        <pc:spChg chg="del">
          <ac:chgData name="peyman.saemian" userId="S::peyman.saemian_gis.uni-stuttgart.de#ext#@cnrsc.onmicrosoft.com::249afea0-52bf-4b5b-b784-3c40621b0ec9" providerId="AD" clId="Web-{8B6D26E2-5C9A-F479-37CB-B52B842A0805}" dt="2026-01-22T09:09:17.310" v="14"/>
          <ac:spMkLst>
            <pc:docMk/>
            <pc:sldMk cId="2525109857" sldId="393"/>
            <ac:spMk id="8" creationId="{F916A579-6DC3-3D98-B936-D7F3E88B469E}"/>
          </ac:spMkLst>
        </pc:spChg>
        <pc:spChg chg="del">
          <ac:chgData name="peyman.saemian" userId="S::peyman.saemian_gis.uni-stuttgart.de#ext#@cnrsc.onmicrosoft.com::249afea0-52bf-4b5b-b784-3c40621b0ec9" providerId="AD" clId="Web-{8B6D26E2-5C9A-F479-37CB-B52B842A0805}" dt="2026-01-22T09:09:13.185" v="11"/>
          <ac:spMkLst>
            <pc:docMk/>
            <pc:sldMk cId="2525109857" sldId="393"/>
            <ac:spMk id="9" creationId="{E06DAF68-5F89-51AB-D375-EF5F2F028447}"/>
          </ac:spMkLst>
        </pc:spChg>
        <pc:spChg chg="del">
          <ac:chgData name="peyman.saemian" userId="S::peyman.saemian_gis.uni-stuttgart.de#ext#@cnrsc.onmicrosoft.com::249afea0-52bf-4b5b-b784-3c40621b0ec9" providerId="AD" clId="Web-{8B6D26E2-5C9A-F479-37CB-B52B842A0805}" dt="2026-01-22T09:09:15.607" v="12"/>
          <ac:spMkLst>
            <pc:docMk/>
            <pc:sldMk cId="2525109857" sldId="393"/>
            <ac:spMk id="10" creationId="{271E0324-78C0-394A-6DBF-5E0158BD8C44}"/>
          </ac:spMkLst>
        </pc:spChg>
        <pc:spChg chg="del">
          <ac:chgData name="peyman.saemian" userId="S::peyman.saemian_gis.uni-stuttgart.de#ext#@cnrsc.onmicrosoft.com::249afea0-52bf-4b5b-b784-3c40621b0ec9" providerId="AD" clId="Web-{8B6D26E2-5C9A-F479-37CB-B52B842A0805}" dt="2026-01-22T09:09:19.857" v="15"/>
          <ac:spMkLst>
            <pc:docMk/>
            <pc:sldMk cId="2525109857" sldId="393"/>
            <ac:spMk id="11" creationId="{65DE4F28-E1F4-F657-BEE1-FC6175E478A5}"/>
          </ac:spMkLst>
        </pc:spChg>
        <pc:spChg chg="del">
          <ac:chgData name="peyman.saemian" userId="S::peyman.saemian_gis.uni-stuttgart.de#ext#@cnrsc.onmicrosoft.com::249afea0-52bf-4b5b-b784-3c40621b0ec9" providerId="AD" clId="Web-{8B6D26E2-5C9A-F479-37CB-B52B842A0805}" dt="2026-01-22T09:09:19.950" v="16"/>
          <ac:spMkLst>
            <pc:docMk/>
            <pc:sldMk cId="2525109857" sldId="393"/>
            <ac:spMk id="12" creationId="{870FFCBF-75B9-4DBE-D814-0467ECD90BF6}"/>
          </ac:spMkLst>
        </pc:spChg>
        <pc:spChg chg="del">
          <ac:chgData name="peyman.saemian" userId="S::peyman.saemian_gis.uni-stuttgart.de#ext#@cnrsc.onmicrosoft.com::249afea0-52bf-4b5b-b784-3c40621b0ec9" providerId="AD" clId="Web-{8B6D26E2-5C9A-F479-37CB-B52B842A0805}" dt="2026-01-22T09:09:21.669" v="17"/>
          <ac:spMkLst>
            <pc:docMk/>
            <pc:sldMk cId="2525109857" sldId="393"/>
            <ac:spMk id="13" creationId="{DAE02882-4172-0FC7-1F41-F949043166BB}"/>
          </ac:spMkLst>
        </pc:spChg>
        <pc:spChg chg="del mod">
          <ac:chgData name="peyman.saemian" userId="S::peyman.saemian_gis.uni-stuttgart.de#ext#@cnrsc.onmicrosoft.com::249afea0-52bf-4b5b-b784-3c40621b0ec9" providerId="AD" clId="Web-{8B6D26E2-5C9A-F479-37CB-B52B842A0805}" dt="2026-01-22T09:09:25.404" v="19"/>
          <ac:spMkLst>
            <pc:docMk/>
            <pc:sldMk cId="2525109857" sldId="393"/>
            <ac:spMk id="14" creationId="{4C6AB3F9-2F80-E265-EF65-049E1E383871}"/>
          </ac:spMkLst>
        </pc:spChg>
        <pc:spChg chg="add mod">
          <ac:chgData name="peyman.saemian" userId="S::peyman.saemian_gis.uni-stuttgart.de#ext#@cnrsc.onmicrosoft.com::249afea0-52bf-4b5b-b784-3c40621b0ec9" providerId="AD" clId="Web-{8B6D26E2-5C9A-F479-37CB-B52B842A0805}" dt="2026-01-22T09:19:50.834" v="254" actId="1076"/>
          <ac:spMkLst>
            <pc:docMk/>
            <pc:sldMk cId="2525109857" sldId="393"/>
            <ac:spMk id="15" creationId="{54714B64-24CC-E8DC-CD41-9D609061F110}"/>
          </ac:spMkLst>
        </pc:spChg>
        <pc:picChg chg="del">
          <ac:chgData name="peyman.saemian" userId="S::peyman.saemian_gis.uni-stuttgart.de#ext#@cnrsc.onmicrosoft.com::249afea0-52bf-4b5b-b784-3c40621b0ec9" providerId="AD" clId="Web-{8B6D26E2-5C9A-F479-37CB-B52B842A0805}" dt="2026-01-22T09:09:09.700" v="9"/>
          <ac:picMkLst>
            <pc:docMk/>
            <pc:sldMk cId="2525109857" sldId="393"/>
            <ac:picMk id="2" creationId="{20941FFE-367F-ACC6-5ABA-9F93D3B6555D}"/>
          </ac:picMkLst>
        </pc:picChg>
        <pc:picChg chg="del">
          <ac:chgData name="peyman.saemian" userId="S::peyman.saemian_gis.uni-stuttgart.de#ext#@cnrsc.onmicrosoft.com::249afea0-52bf-4b5b-b784-3c40621b0ec9" providerId="AD" clId="Web-{8B6D26E2-5C9A-F479-37CB-B52B842A0805}" dt="2026-01-22T09:09:11.076" v="10"/>
          <ac:picMkLst>
            <pc:docMk/>
            <pc:sldMk cId="2525109857" sldId="393"/>
            <ac:picMk id="3" creationId="{0C5CD024-42D8-69AD-F30B-78EEFD813134}"/>
          </ac:picMkLst>
        </pc:picChg>
        <pc:picChg chg="add mod">
          <ac:chgData name="peyman.saemian" userId="S::peyman.saemian_gis.uni-stuttgart.de#ext#@cnrsc.onmicrosoft.com::249afea0-52bf-4b5b-b784-3c40621b0ec9" providerId="AD" clId="Web-{8B6D26E2-5C9A-F479-37CB-B52B842A0805}" dt="2026-01-22T09:09:57.936" v="24" actId="1076"/>
          <ac:picMkLst>
            <pc:docMk/>
            <pc:sldMk cId="2525109857" sldId="393"/>
            <ac:picMk id="7" creationId="{30DC5D3B-6877-55ED-24FF-F0446B47B801}"/>
          </ac:picMkLst>
        </pc:picChg>
      </pc:sldChg>
    </pc:docChg>
  </pc:docChgLst>
  <pc:docChgLst>
    <pc:chgData name="peyman.saemian" userId="S::peyman.saemian_gis.uni-stuttgart.de#ext#@cnrsc.onmicrosoft.com::249afea0-52bf-4b5b-b784-3c40621b0ec9" providerId="AD" clId="Web-{7D9CF93F-4286-4CE4-3B14-2223DB63FF8E}"/>
    <pc:docChg chg="addSld delSld">
      <pc:chgData name="peyman.saemian" userId="S::peyman.saemian_gis.uni-stuttgart.de#ext#@cnrsc.onmicrosoft.com::249afea0-52bf-4b5b-b784-3c40621b0ec9" providerId="AD" clId="Web-{7D9CF93F-4286-4CE4-3B14-2223DB63FF8E}" dt="2026-01-19T09:55:22.211" v="46"/>
      <pc:docMkLst>
        <pc:docMk/>
      </pc:docMkLst>
      <pc:sldChg chg="add del">
        <pc:chgData name="peyman.saemian" userId="S::peyman.saemian_gis.uni-stuttgart.de#ext#@cnrsc.onmicrosoft.com::249afea0-52bf-4b5b-b784-3c40621b0ec9" providerId="AD" clId="Web-{7D9CF93F-4286-4CE4-3B14-2223DB63FF8E}" dt="2026-01-19T09:53:02.192" v="10"/>
        <pc:sldMkLst>
          <pc:docMk/>
          <pc:sldMk cId="3372705475" sldId="352"/>
        </pc:sldMkLst>
      </pc:sldChg>
      <pc:sldChg chg="add del">
        <pc:chgData name="peyman.saemian" userId="S::peyman.saemian_gis.uni-stuttgart.de#ext#@cnrsc.onmicrosoft.com::249afea0-52bf-4b5b-b784-3c40621b0ec9" providerId="AD" clId="Web-{7D9CF93F-4286-4CE4-3B14-2223DB63FF8E}" dt="2026-01-19T09:55:12.039" v="36"/>
        <pc:sldMkLst>
          <pc:docMk/>
          <pc:sldMk cId="3689939809" sldId="357"/>
        </pc:sldMkLst>
      </pc:sldChg>
      <pc:sldChg chg="add del">
        <pc:chgData name="peyman.saemian" userId="S::peyman.saemian_gis.uni-stuttgart.de#ext#@cnrsc.onmicrosoft.com::249afea0-52bf-4b5b-b784-3c40621b0ec9" providerId="AD" clId="Web-{7D9CF93F-4286-4CE4-3B14-2223DB63FF8E}" dt="2026-01-19T09:53:02.427" v="11"/>
        <pc:sldMkLst>
          <pc:docMk/>
          <pc:sldMk cId="278205689" sldId="366"/>
        </pc:sldMkLst>
      </pc:sldChg>
      <pc:sldChg chg="add del">
        <pc:chgData name="peyman.saemian" userId="S::peyman.saemian_gis.uni-stuttgart.de#ext#@cnrsc.onmicrosoft.com::249afea0-52bf-4b5b-b784-3c40621b0ec9" providerId="AD" clId="Web-{7D9CF93F-4286-4CE4-3B14-2223DB63FF8E}" dt="2026-01-19T09:53:02.567" v="12"/>
        <pc:sldMkLst>
          <pc:docMk/>
          <pc:sldMk cId="2239465685" sldId="367"/>
        </pc:sldMkLst>
      </pc:sldChg>
      <pc:sldChg chg="add del">
        <pc:chgData name="peyman.saemian" userId="S::peyman.saemian_gis.uni-stuttgart.de#ext#@cnrsc.onmicrosoft.com::249afea0-52bf-4b5b-b784-3c40621b0ec9" providerId="AD" clId="Web-{7D9CF93F-4286-4CE4-3B14-2223DB63FF8E}" dt="2026-01-19T09:53:02.708" v="13"/>
        <pc:sldMkLst>
          <pc:docMk/>
          <pc:sldMk cId="3332374658" sldId="380"/>
        </pc:sldMkLst>
      </pc:sldChg>
      <pc:sldChg chg="add del">
        <pc:chgData name="peyman.saemian" userId="S::peyman.saemian_gis.uni-stuttgart.de#ext#@cnrsc.onmicrosoft.com::249afea0-52bf-4b5b-b784-3c40621b0ec9" providerId="AD" clId="Web-{7D9CF93F-4286-4CE4-3B14-2223DB63FF8E}" dt="2026-01-19T09:53:02.864" v="14"/>
        <pc:sldMkLst>
          <pc:docMk/>
          <pc:sldMk cId="4181969594" sldId="381"/>
        </pc:sldMkLst>
      </pc:sldChg>
      <pc:sldChg chg="add del">
        <pc:chgData name="peyman.saemian" userId="S::peyman.saemian_gis.uni-stuttgart.de#ext#@cnrsc.onmicrosoft.com::249afea0-52bf-4b5b-b784-3c40621b0ec9" providerId="AD" clId="Web-{7D9CF93F-4286-4CE4-3B14-2223DB63FF8E}" dt="2026-01-19T09:55:12.211" v="37"/>
        <pc:sldMkLst>
          <pc:docMk/>
          <pc:sldMk cId="4003086344" sldId="382"/>
        </pc:sldMkLst>
      </pc:sldChg>
      <pc:sldChg chg="add del">
        <pc:chgData name="peyman.saemian" userId="S::peyman.saemian_gis.uni-stuttgart.de#ext#@cnrsc.onmicrosoft.com::249afea0-52bf-4b5b-b784-3c40621b0ec9" providerId="AD" clId="Web-{7D9CF93F-4286-4CE4-3B14-2223DB63FF8E}" dt="2026-01-19T09:55:12.398" v="38"/>
        <pc:sldMkLst>
          <pc:docMk/>
          <pc:sldMk cId="558442609" sldId="383"/>
        </pc:sldMkLst>
      </pc:sldChg>
      <pc:sldChg chg="add del">
        <pc:chgData name="peyman.saemian" userId="S::peyman.saemian_gis.uni-stuttgart.de#ext#@cnrsc.onmicrosoft.com::249afea0-52bf-4b5b-b784-3c40621b0ec9" providerId="AD" clId="Web-{7D9CF93F-4286-4CE4-3B14-2223DB63FF8E}" dt="2026-01-19T09:55:12.539" v="39"/>
        <pc:sldMkLst>
          <pc:docMk/>
          <pc:sldMk cId="1546726147" sldId="384"/>
        </pc:sldMkLst>
      </pc:sldChg>
      <pc:sldChg chg="add del">
        <pc:chgData name="peyman.saemian" userId="S::peyman.saemian_gis.uni-stuttgart.de#ext#@cnrsc.onmicrosoft.com::249afea0-52bf-4b5b-b784-3c40621b0ec9" providerId="AD" clId="Web-{7D9CF93F-4286-4CE4-3B14-2223DB63FF8E}" dt="2026-01-19T09:55:12.758" v="40"/>
        <pc:sldMkLst>
          <pc:docMk/>
          <pc:sldMk cId="2332795218" sldId="385"/>
        </pc:sldMkLst>
      </pc:sldChg>
      <pc:sldChg chg="add del">
        <pc:chgData name="peyman.saemian" userId="S::peyman.saemian_gis.uni-stuttgart.de#ext#@cnrsc.onmicrosoft.com::249afea0-52bf-4b5b-b784-3c40621b0ec9" providerId="AD" clId="Web-{7D9CF93F-4286-4CE4-3B14-2223DB63FF8E}" dt="2026-01-19T09:55:13.055" v="42"/>
        <pc:sldMkLst>
          <pc:docMk/>
          <pc:sldMk cId="3127041409" sldId="386"/>
        </pc:sldMkLst>
      </pc:sldChg>
      <pc:sldChg chg="add del">
        <pc:chgData name="peyman.saemian" userId="S::peyman.saemian_gis.uni-stuttgart.de#ext#@cnrsc.onmicrosoft.com::249afea0-52bf-4b5b-b784-3c40621b0ec9" providerId="AD" clId="Web-{7D9CF93F-4286-4CE4-3B14-2223DB63FF8E}" dt="2026-01-19T09:55:13.383" v="44"/>
        <pc:sldMkLst>
          <pc:docMk/>
          <pc:sldMk cId="1922295106" sldId="387"/>
        </pc:sldMkLst>
      </pc:sldChg>
      <pc:sldChg chg="add del">
        <pc:chgData name="peyman.saemian" userId="S::peyman.saemian_gis.uni-stuttgart.de#ext#@cnrsc.onmicrosoft.com::249afea0-52bf-4b5b-b784-3c40621b0ec9" providerId="AD" clId="Web-{7D9CF93F-4286-4CE4-3B14-2223DB63FF8E}" dt="2026-01-19T09:55:12.898" v="41"/>
        <pc:sldMkLst>
          <pc:docMk/>
          <pc:sldMk cId="681108233" sldId="388"/>
        </pc:sldMkLst>
      </pc:sldChg>
      <pc:sldChg chg="add del">
        <pc:chgData name="peyman.saemian" userId="S::peyman.saemian_gis.uni-stuttgart.de#ext#@cnrsc.onmicrosoft.com::249afea0-52bf-4b5b-b784-3c40621b0ec9" providerId="AD" clId="Web-{7D9CF93F-4286-4CE4-3B14-2223DB63FF8E}" dt="2026-01-19T09:55:13.227" v="43"/>
        <pc:sldMkLst>
          <pc:docMk/>
          <pc:sldMk cId="2420339655" sldId="392"/>
        </pc:sldMkLst>
      </pc:sldChg>
      <pc:sldChg chg="add del">
        <pc:chgData name="peyman.saemian" userId="S::peyman.saemian_gis.uni-stuttgart.de#ext#@cnrsc.onmicrosoft.com::249afea0-52bf-4b5b-b784-3c40621b0ec9" providerId="AD" clId="Web-{7D9CF93F-4286-4CE4-3B14-2223DB63FF8E}" dt="2026-01-19T09:55:13.570" v="45"/>
        <pc:sldMkLst>
          <pc:docMk/>
          <pc:sldMk cId="2525109857" sldId="393"/>
        </pc:sldMkLst>
      </pc:sldChg>
    </pc:docChg>
  </pc:docChgLst>
  <pc:docChgLst>
    <pc:chgData name="Sylwester Zaprzala" userId="S::szaprzala_gmv.com#ext#@cnrsc.onmicrosoft.com::e5b36e1e-0e9e-40f9-ac07-67b2ab368178" providerId="AD" clId="Web-{D1782963-630F-4270-10D6-5238A9FCB80C}"/>
    <pc:docChg chg="modSld sldOrd">
      <pc:chgData name="Sylwester Zaprzala" userId="S::szaprzala_gmv.com#ext#@cnrsc.onmicrosoft.com::e5b36e1e-0e9e-40f9-ac07-67b2ab368178" providerId="AD" clId="Web-{D1782963-630F-4270-10D6-5238A9FCB80C}" dt="2026-01-22T11:28:21.746" v="3"/>
      <pc:docMkLst>
        <pc:docMk/>
      </pc:docMkLst>
      <pc:sldChg chg="modSp">
        <pc:chgData name="Sylwester Zaprzala" userId="S::szaprzala_gmv.com#ext#@cnrsc.onmicrosoft.com::e5b36e1e-0e9e-40f9-ac07-67b2ab368178" providerId="AD" clId="Web-{D1782963-630F-4270-10D6-5238A9FCB80C}" dt="2026-01-22T11:25:17.833" v="1" actId="1076"/>
        <pc:sldMkLst>
          <pc:docMk/>
          <pc:sldMk cId="3154435382" sldId="373"/>
        </pc:sldMkLst>
        <pc:picChg chg="mod">
          <ac:chgData name="Sylwester Zaprzala" userId="S::szaprzala_gmv.com#ext#@cnrsc.onmicrosoft.com::e5b36e1e-0e9e-40f9-ac07-67b2ab368178" providerId="AD" clId="Web-{D1782963-630F-4270-10D6-5238A9FCB80C}" dt="2026-01-22T11:25:17.833" v="1" actId="1076"/>
          <ac:picMkLst>
            <pc:docMk/>
            <pc:sldMk cId="3154435382" sldId="373"/>
            <ac:picMk id="56" creationId="{ABA06A70-0F00-9C85-EF7C-9F274F52CD30}"/>
          </ac:picMkLst>
        </pc:picChg>
      </pc:sldChg>
      <pc:sldChg chg="ord">
        <pc:chgData name="Sylwester Zaprzala" userId="S::szaprzala_gmv.com#ext#@cnrsc.onmicrosoft.com::e5b36e1e-0e9e-40f9-ac07-67b2ab368178" providerId="AD" clId="Web-{D1782963-630F-4270-10D6-5238A9FCB80C}" dt="2026-01-22T11:28:21.746" v="3"/>
        <pc:sldMkLst>
          <pc:docMk/>
          <pc:sldMk cId="3420955708" sldId="407"/>
        </pc:sldMkLst>
      </pc:sldChg>
    </pc:docChg>
  </pc:docChgLst>
  <pc:docChgLst>
    <pc:chgData name="Beatriz Revilla Romero" userId="9336d347-523b-468d-a52a-3f9c367c615e" providerId="ADAL" clId="{55EDE496-C45B-4EA6-BC04-90C6F7E06B0A}"/>
    <pc:docChg chg="custSel addSld delSld modSld">
      <pc:chgData name="Beatriz Revilla Romero" userId="9336d347-523b-468d-a52a-3f9c367c615e" providerId="ADAL" clId="{55EDE496-C45B-4EA6-BC04-90C6F7E06B0A}" dt="2026-01-15T16:22:10.272" v="11" actId="729"/>
      <pc:docMkLst>
        <pc:docMk/>
      </pc:docMkLst>
      <pc:sldChg chg="add">
        <pc:chgData name="Beatriz Revilla Romero" userId="9336d347-523b-468d-a52a-3f9c367c615e" providerId="ADAL" clId="{55EDE496-C45B-4EA6-BC04-90C6F7E06B0A}" dt="2026-01-15T16:20:44.196" v="2"/>
        <pc:sldMkLst>
          <pc:docMk/>
          <pc:sldMk cId="3988578020" sldId="350"/>
        </pc:sldMkLst>
      </pc:sldChg>
      <pc:sldChg chg="add">
        <pc:chgData name="Beatriz Revilla Romero" userId="9336d347-523b-468d-a52a-3f9c367c615e" providerId="ADAL" clId="{55EDE496-C45B-4EA6-BC04-90C6F7E06B0A}" dt="2026-01-15T16:20:44.196" v="2"/>
        <pc:sldMkLst>
          <pc:docMk/>
          <pc:sldMk cId="85739564" sldId="353"/>
        </pc:sldMkLst>
      </pc:sldChg>
      <pc:sldChg chg="add">
        <pc:chgData name="Beatriz Revilla Romero" userId="9336d347-523b-468d-a52a-3f9c367c615e" providerId="ADAL" clId="{55EDE496-C45B-4EA6-BC04-90C6F7E06B0A}" dt="2026-01-15T16:20:44.196" v="2"/>
        <pc:sldMkLst>
          <pc:docMk/>
          <pc:sldMk cId="397639191" sldId="358"/>
        </pc:sldMkLst>
      </pc:sldChg>
      <pc:sldChg chg="add">
        <pc:chgData name="Beatriz Revilla Romero" userId="9336d347-523b-468d-a52a-3f9c367c615e" providerId="ADAL" clId="{55EDE496-C45B-4EA6-BC04-90C6F7E06B0A}" dt="2026-01-15T16:20:44.196" v="2"/>
        <pc:sldMkLst>
          <pc:docMk/>
          <pc:sldMk cId="3405178905" sldId="359"/>
        </pc:sldMkLst>
      </pc:sldChg>
      <pc:sldChg chg="add mod modShow">
        <pc:chgData name="Beatriz Revilla Romero" userId="9336d347-523b-468d-a52a-3f9c367c615e" providerId="ADAL" clId="{55EDE496-C45B-4EA6-BC04-90C6F7E06B0A}" dt="2026-01-15T16:22:10.272" v="11" actId="729"/>
        <pc:sldMkLst>
          <pc:docMk/>
          <pc:sldMk cId="4095939247" sldId="360"/>
        </pc:sldMkLst>
      </pc:sldChg>
      <pc:sldChg chg="add">
        <pc:chgData name="Beatriz Revilla Romero" userId="9336d347-523b-468d-a52a-3f9c367c615e" providerId="ADAL" clId="{55EDE496-C45B-4EA6-BC04-90C6F7E06B0A}" dt="2026-01-15T16:20:44.196" v="2"/>
        <pc:sldMkLst>
          <pc:docMk/>
          <pc:sldMk cId="3154435382" sldId="373"/>
        </pc:sldMkLst>
      </pc:sldChg>
      <pc:sldChg chg="add">
        <pc:chgData name="Beatriz Revilla Romero" userId="9336d347-523b-468d-a52a-3f9c367c615e" providerId="ADAL" clId="{55EDE496-C45B-4EA6-BC04-90C6F7E06B0A}" dt="2026-01-15T16:20:44.196" v="2"/>
        <pc:sldMkLst>
          <pc:docMk/>
          <pc:sldMk cId="2788516784" sldId="374"/>
        </pc:sldMkLst>
      </pc:sldChg>
      <pc:sldChg chg="add">
        <pc:chgData name="Beatriz Revilla Romero" userId="9336d347-523b-468d-a52a-3f9c367c615e" providerId="ADAL" clId="{55EDE496-C45B-4EA6-BC04-90C6F7E06B0A}" dt="2026-01-15T16:20:44.196" v="2"/>
        <pc:sldMkLst>
          <pc:docMk/>
          <pc:sldMk cId="3780216258" sldId="405"/>
        </pc:sldMkLst>
      </pc:sldChg>
      <pc:sldChg chg="add">
        <pc:chgData name="Beatriz Revilla Romero" userId="9336d347-523b-468d-a52a-3f9c367c615e" providerId="ADAL" clId="{55EDE496-C45B-4EA6-BC04-90C6F7E06B0A}" dt="2026-01-15T16:20:44.196" v="2"/>
        <pc:sldMkLst>
          <pc:docMk/>
          <pc:sldMk cId="3711849753" sldId="406"/>
        </pc:sldMkLst>
      </pc:sldChg>
      <pc:sldChg chg="add">
        <pc:chgData name="Beatriz Revilla Romero" userId="9336d347-523b-468d-a52a-3f9c367c615e" providerId="ADAL" clId="{55EDE496-C45B-4EA6-BC04-90C6F7E06B0A}" dt="2026-01-15T16:20:44.196" v="2"/>
        <pc:sldMkLst>
          <pc:docMk/>
          <pc:sldMk cId="3420955708" sldId="407"/>
        </pc:sldMkLst>
      </pc:sldChg>
    </pc:docChg>
  </pc:docChgLst>
  <pc:docChgLst>
    <pc:chgData name="Karina Nielsen" userId="S::karni_space.dtu.dk#ext#@cnrsc.onmicrosoft.com::a485ff31-bdce-493c-9cdb-7daeedeae881" providerId="AD" clId="Web-{6E14212F-3E94-A4F4-059A-9492A5D8625A}"/>
    <pc:docChg chg="addSld delSld modSld">
      <pc:chgData name="Karina Nielsen" userId="S::karni_space.dtu.dk#ext#@cnrsc.onmicrosoft.com::a485ff31-bdce-493c-9cdb-7daeedeae881" providerId="AD" clId="Web-{6E14212F-3E94-A4F4-059A-9492A5D8625A}" dt="2026-01-21T13:48:39.035" v="667" actId="14100"/>
      <pc:docMkLst>
        <pc:docMk/>
      </pc:docMkLst>
      <pc:sldChg chg="modSp">
        <pc:chgData name="Karina Nielsen" userId="S::karni_space.dtu.dk#ext#@cnrsc.onmicrosoft.com::a485ff31-bdce-493c-9cdb-7daeedeae881" providerId="AD" clId="Web-{6E14212F-3E94-A4F4-059A-9492A5D8625A}" dt="2026-01-21T10:26:11.787" v="8" actId="20577"/>
        <pc:sldMkLst>
          <pc:docMk/>
          <pc:sldMk cId="1963990818" sldId="325"/>
        </pc:sldMkLst>
        <pc:spChg chg="mod">
          <ac:chgData name="Karina Nielsen" userId="S::karni_space.dtu.dk#ext#@cnrsc.onmicrosoft.com::a485ff31-bdce-493c-9cdb-7daeedeae881" providerId="AD" clId="Web-{6E14212F-3E94-A4F4-059A-9492A5D8625A}" dt="2026-01-21T10:26:11.787" v="8" actId="20577"/>
          <ac:spMkLst>
            <pc:docMk/>
            <pc:sldMk cId="1963990818" sldId="325"/>
            <ac:spMk id="23" creationId="{B0921A12-C63C-6031-5A76-C6186A61F6A1}"/>
          </ac:spMkLst>
        </pc:spChg>
      </pc:sldChg>
      <pc:sldChg chg="modSp">
        <pc:chgData name="Karina Nielsen" userId="S::karni_space.dtu.dk#ext#@cnrsc.onmicrosoft.com::a485ff31-bdce-493c-9cdb-7daeedeae881" providerId="AD" clId="Web-{6E14212F-3E94-A4F4-059A-9492A5D8625A}" dt="2026-01-21T13:48:39.035" v="667" actId="14100"/>
        <pc:sldMkLst>
          <pc:docMk/>
          <pc:sldMk cId="1929979938" sldId="371"/>
        </pc:sldMkLst>
        <pc:spChg chg="mod">
          <ac:chgData name="Karina Nielsen" userId="S::karni_space.dtu.dk#ext#@cnrsc.onmicrosoft.com::a485ff31-bdce-493c-9cdb-7daeedeae881" providerId="AD" clId="Web-{6E14212F-3E94-A4F4-059A-9492A5D8625A}" dt="2026-01-21T13:48:39.035" v="667" actId="14100"/>
          <ac:spMkLst>
            <pc:docMk/>
            <pc:sldMk cId="1929979938" sldId="371"/>
            <ac:spMk id="8" creationId="{B12F45E8-D6B9-DD8F-C5E8-83A1587A9DA4}"/>
          </ac:spMkLst>
        </pc:spChg>
      </pc:sldChg>
      <pc:sldChg chg="new del">
        <pc:chgData name="Karina Nielsen" userId="S::karni_space.dtu.dk#ext#@cnrsc.onmicrosoft.com::a485ff31-bdce-493c-9cdb-7daeedeae881" providerId="AD" clId="Web-{6E14212F-3E94-A4F4-059A-9492A5D8625A}" dt="2026-01-21T10:26:31.490" v="10"/>
        <pc:sldMkLst>
          <pc:docMk/>
          <pc:sldMk cId="1839344512" sldId="459"/>
        </pc:sldMkLst>
      </pc:sldChg>
      <pc:sldChg chg="addSp delSp modSp add replId">
        <pc:chgData name="Karina Nielsen" userId="S::karni_space.dtu.dk#ext#@cnrsc.onmicrosoft.com::a485ff31-bdce-493c-9cdb-7daeedeae881" providerId="AD" clId="Web-{6E14212F-3E94-A4F4-059A-9492A5D8625A}" dt="2026-01-21T10:51:31.957" v="425" actId="20577"/>
        <pc:sldMkLst>
          <pc:docMk/>
          <pc:sldMk cId="3688018811" sldId="459"/>
        </pc:sldMkLst>
        <pc:spChg chg="add del">
          <ac:chgData name="Karina Nielsen" userId="S::karni_space.dtu.dk#ext#@cnrsc.onmicrosoft.com::a485ff31-bdce-493c-9cdb-7daeedeae881" providerId="AD" clId="Web-{6E14212F-3E94-A4F4-059A-9492A5D8625A}" dt="2026-01-21T10:40:30.208" v="161"/>
          <ac:spMkLst>
            <pc:docMk/>
            <pc:sldMk cId="3688018811" sldId="459"/>
            <ac:spMk id="10" creationId="{625E942E-D231-01D9-6F55-22A4BD1A8985}"/>
          </ac:spMkLst>
        </pc:spChg>
        <pc:spChg chg="add mod ord">
          <ac:chgData name="Karina Nielsen" userId="S::karni_space.dtu.dk#ext#@cnrsc.onmicrosoft.com::a485ff31-bdce-493c-9cdb-7daeedeae881" providerId="AD" clId="Web-{6E14212F-3E94-A4F4-059A-9492A5D8625A}" dt="2026-01-21T10:42:35.286" v="176"/>
          <ac:spMkLst>
            <pc:docMk/>
            <pc:sldMk cId="3688018811" sldId="459"/>
            <ac:spMk id="11" creationId="{3DABC718-2F5D-8475-A918-870C33D11E44}"/>
          </ac:spMkLst>
        </pc:spChg>
        <pc:spChg chg="mod">
          <ac:chgData name="Karina Nielsen" userId="S::karni_space.dtu.dk#ext#@cnrsc.onmicrosoft.com::a485ff31-bdce-493c-9cdb-7daeedeae881" providerId="AD" clId="Web-{6E14212F-3E94-A4F4-059A-9492A5D8625A}" dt="2026-01-21T10:51:31.957" v="425" actId="20577"/>
          <ac:spMkLst>
            <pc:docMk/>
            <pc:sldMk cId="3688018811" sldId="459"/>
            <ac:spMk id="23" creationId="{590EE51D-D484-5421-5070-FA3CBF21E819}"/>
          </ac:spMkLst>
        </pc:spChg>
        <pc:picChg chg="add mod">
          <ac:chgData name="Karina Nielsen" userId="S::karni_space.dtu.dk#ext#@cnrsc.onmicrosoft.com::a485ff31-bdce-493c-9cdb-7daeedeae881" providerId="AD" clId="Web-{6E14212F-3E94-A4F4-059A-9492A5D8625A}" dt="2026-01-21T10:41:41.630" v="169" actId="1076"/>
          <ac:picMkLst>
            <pc:docMk/>
            <pc:sldMk cId="3688018811" sldId="459"/>
            <ac:picMk id="2" creationId="{6CF15B58-F37D-2B6F-89DE-CA997B67962D}"/>
          </ac:picMkLst>
        </pc:picChg>
        <pc:picChg chg="del">
          <ac:chgData name="Karina Nielsen" userId="S::karni_space.dtu.dk#ext#@cnrsc.onmicrosoft.com::a485ff31-bdce-493c-9cdb-7daeedeae881" providerId="AD" clId="Web-{6E14212F-3E94-A4F4-059A-9492A5D8625A}" dt="2026-01-21T10:27:20.740" v="39"/>
          <ac:picMkLst>
            <pc:docMk/>
            <pc:sldMk cId="3688018811" sldId="459"/>
            <ac:picMk id="4" creationId="{2B9D1F86-0E6C-24E5-F8DC-FA21331AE57C}"/>
          </ac:picMkLst>
        </pc:picChg>
        <pc:picChg chg="add mod">
          <ac:chgData name="Karina Nielsen" userId="S::karni_space.dtu.dk#ext#@cnrsc.onmicrosoft.com::a485ff31-bdce-493c-9cdb-7daeedeae881" providerId="AD" clId="Web-{6E14212F-3E94-A4F4-059A-9492A5D8625A}" dt="2026-01-21T10:39:41.474" v="152" actId="1076"/>
          <ac:picMkLst>
            <pc:docMk/>
            <pc:sldMk cId="3688018811" sldId="459"/>
            <ac:picMk id="5" creationId="{114FC490-94B0-7DC2-1C78-C23F05811CCF}"/>
          </ac:picMkLst>
        </pc:picChg>
        <pc:picChg chg="add mod">
          <ac:chgData name="Karina Nielsen" userId="S::karni_space.dtu.dk#ext#@cnrsc.onmicrosoft.com::a485ff31-bdce-493c-9cdb-7daeedeae881" providerId="AD" clId="Web-{6E14212F-3E94-A4F4-059A-9492A5D8625A}" dt="2026-01-21T10:39:51.130" v="155" actId="1076"/>
          <ac:picMkLst>
            <pc:docMk/>
            <pc:sldMk cId="3688018811" sldId="459"/>
            <ac:picMk id="6" creationId="{DFE34AD4-6FA1-6DE7-D994-86662F4FC5BB}"/>
          </ac:picMkLst>
        </pc:picChg>
        <pc:picChg chg="add mod">
          <ac:chgData name="Karina Nielsen" userId="S::karni_space.dtu.dk#ext#@cnrsc.onmicrosoft.com::a485ff31-bdce-493c-9cdb-7daeedeae881" providerId="AD" clId="Web-{6E14212F-3E94-A4F4-059A-9492A5D8625A}" dt="2026-01-21T10:41:51.380" v="171" actId="1076"/>
          <ac:picMkLst>
            <pc:docMk/>
            <pc:sldMk cId="3688018811" sldId="459"/>
            <ac:picMk id="7" creationId="{89850BF0-304A-7801-9CD4-A3EB1E33B204}"/>
          </ac:picMkLst>
        </pc:picChg>
        <pc:picChg chg="add mod">
          <ac:chgData name="Karina Nielsen" userId="S::karni_space.dtu.dk#ext#@cnrsc.onmicrosoft.com::a485ff31-bdce-493c-9cdb-7daeedeae881" providerId="AD" clId="Web-{6E14212F-3E94-A4F4-059A-9492A5D8625A}" dt="2026-01-21T10:41:48.317" v="170" actId="1076"/>
          <ac:picMkLst>
            <pc:docMk/>
            <pc:sldMk cId="3688018811" sldId="459"/>
            <ac:picMk id="8" creationId="{8B80A1A3-22C3-5ADF-17DD-0AE1CF266ADC}"/>
          </ac:picMkLst>
        </pc:picChg>
        <pc:picChg chg="add mod">
          <ac:chgData name="Karina Nielsen" userId="S::karni_space.dtu.dk#ext#@cnrsc.onmicrosoft.com::a485ff31-bdce-493c-9cdb-7daeedeae881" providerId="AD" clId="Web-{6E14212F-3E94-A4F4-059A-9492A5D8625A}" dt="2026-01-21T10:40:07.692" v="159" actId="1076"/>
          <ac:picMkLst>
            <pc:docMk/>
            <pc:sldMk cId="3688018811" sldId="459"/>
            <ac:picMk id="9" creationId="{56982A1B-9BA6-0B43-7FE5-2C111EE99338}"/>
          </ac:picMkLst>
        </pc:picChg>
      </pc:sldChg>
      <pc:sldChg chg="addSp delSp modSp add replId">
        <pc:chgData name="Karina Nielsen" userId="S::karni_space.dtu.dk#ext#@cnrsc.onmicrosoft.com::a485ff31-bdce-493c-9cdb-7daeedeae881" providerId="AD" clId="Web-{6E14212F-3E94-A4F4-059A-9492A5D8625A}" dt="2026-01-21T13:43:25.092" v="614"/>
        <pc:sldMkLst>
          <pc:docMk/>
          <pc:sldMk cId="3556995221" sldId="460"/>
        </pc:sldMkLst>
        <pc:spChg chg="del topLvl">
          <ac:chgData name="Karina Nielsen" userId="S::karni_space.dtu.dk#ext#@cnrsc.onmicrosoft.com::a485ff31-bdce-493c-9cdb-7daeedeae881" providerId="AD" clId="Web-{6E14212F-3E94-A4F4-059A-9492A5D8625A}" dt="2026-01-21T13:21:40.052" v="459"/>
          <ac:spMkLst>
            <pc:docMk/>
            <pc:sldMk cId="3556995221" sldId="460"/>
            <ac:spMk id="3" creationId="{30732D57-CB4D-45D8-EA59-FDB7B2BA6F21}"/>
          </ac:spMkLst>
        </pc:spChg>
        <pc:spChg chg="del">
          <ac:chgData name="Karina Nielsen" userId="S::karni_space.dtu.dk#ext#@cnrsc.onmicrosoft.com::a485ff31-bdce-493c-9cdb-7daeedeae881" providerId="AD" clId="Web-{6E14212F-3E94-A4F4-059A-9492A5D8625A}" dt="2026-01-21T13:21:26.255" v="455"/>
          <ac:spMkLst>
            <pc:docMk/>
            <pc:sldMk cId="3556995221" sldId="460"/>
            <ac:spMk id="4" creationId="{B45470AA-D44B-86C3-10DC-84287E0A9844}"/>
          </ac:spMkLst>
        </pc:spChg>
        <pc:spChg chg="mod">
          <ac:chgData name="Karina Nielsen" userId="S::karni_space.dtu.dk#ext#@cnrsc.onmicrosoft.com::a485ff31-bdce-493c-9cdb-7daeedeae881" providerId="AD" clId="Web-{6E14212F-3E94-A4F4-059A-9492A5D8625A}" dt="2026-01-21T13:39:23.050" v="611" actId="20577"/>
          <ac:spMkLst>
            <pc:docMk/>
            <pc:sldMk cId="3556995221" sldId="460"/>
            <ac:spMk id="9" creationId="{A1F05476-C2B4-8BDB-D799-5A135E998275}"/>
          </ac:spMkLst>
        </pc:spChg>
        <pc:grpChg chg="add del">
          <ac:chgData name="Karina Nielsen" userId="S::karni_space.dtu.dk#ext#@cnrsc.onmicrosoft.com::a485ff31-bdce-493c-9cdb-7daeedeae881" providerId="AD" clId="Web-{6E14212F-3E94-A4F4-059A-9492A5D8625A}" dt="2026-01-21T13:21:40.052" v="459"/>
          <ac:grpSpMkLst>
            <pc:docMk/>
            <pc:sldMk cId="3556995221" sldId="460"/>
            <ac:grpSpMk id="7" creationId="{4E94B466-5E14-5ABF-B21A-25F07FB947C9}"/>
          </ac:grpSpMkLst>
        </pc:grpChg>
        <pc:picChg chg="mod topLvl">
          <ac:chgData name="Karina Nielsen" userId="S::karni_space.dtu.dk#ext#@cnrsc.onmicrosoft.com::a485ff31-bdce-493c-9cdb-7daeedeae881" providerId="AD" clId="Web-{6E14212F-3E94-A4F4-059A-9492A5D8625A}" dt="2026-01-21T13:43:25.092" v="614"/>
          <ac:picMkLst>
            <pc:docMk/>
            <pc:sldMk cId="3556995221" sldId="460"/>
            <ac:picMk id="2" creationId="{4F287B6E-2AF8-0DC9-2843-DE86D5DC6A83}"/>
          </ac:picMkLst>
        </pc:picChg>
        <pc:picChg chg="mod">
          <ac:chgData name="Karina Nielsen" userId="S::karni_space.dtu.dk#ext#@cnrsc.onmicrosoft.com::a485ff31-bdce-493c-9cdb-7daeedeae881" providerId="AD" clId="Web-{6E14212F-3E94-A4F4-059A-9492A5D8625A}" dt="2026-01-21T13:20:29.519" v="453"/>
          <ac:picMkLst>
            <pc:docMk/>
            <pc:sldMk cId="3556995221" sldId="460"/>
            <ac:picMk id="5" creationId="{6E19AD15-15D2-46BA-755A-7E4B918DB0FE}"/>
          </ac:picMkLst>
        </pc:picChg>
        <pc:cxnChg chg="del">
          <ac:chgData name="Karina Nielsen" userId="S::karni_space.dtu.dk#ext#@cnrsc.onmicrosoft.com::a485ff31-bdce-493c-9cdb-7daeedeae881" providerId="AD" clId="Web-{6E14212F-3E94-A4F4-059A-9492A5D8625A}" dt="2026-01-21T13:21:36.177" v="458"/>
          <ac:cxnSpMkLst>
            <pc:docMk/>
            <pc:sldMk cId="3556995221" sldId="460"/>
            <ac:cxnSpMk id="6" creationId="{8EBF3DC9-AADD-2526-AA56-7CAF276C187C}"/>
          </ac:cxnSpMkLst>
        </pc:cxnChg>
      </pc:sldChg>
      <pc:sldChg chg="modSp add replId">
        <pc:chgData name="Karina Nielsen" userId="S::karni_space.dtu.dk#ext#@cnrsc.onmicrosoft.com::a485ff31-bdce-493c-9cdb-7daeedeae881" providerId="AD" clId="Web-{6E14212F-3E94-A4F4-059A-9492A5D8625A}" dt="2026-01-21T13:30:26.352" v="600" actId="20577"/>
        <pc:sldMkLst>
          <pc:docMk/>
          <pc:sldMk cId="1757870153" sldId="461"/>
        </pc:sldMkLst>
        <pc:spChg chg="mod">
          <ac:chgData name="Karina Nielsen" userId="S::karni_space.dtu.dk#ext#@cnrsc.onmicrosoft.com::a485ff31-bdce-493c-9cdb-7daeedeae881" providerId="AD" clId="Web-{6E14212F-3E94-A4F4-059A-9492A5D8625A}" dt="2026-01-21T13:30:26.352" v="600" actId="20577"/>
          <ac:spMkLst>
            <pc:docMk/>
            <pc:sldMk cId="1757870153" sldId="461"/>
            <ac:spMk id="9" creationId="{BAB542EE-C319-7D8D-BC10-3C10B1B200D6}"/>
          </ac:spMkLst>
        </pc:spChg>
      </pc:sldChg>
      <pc:sldChg chg="addSp delSp modSp add replId">
        <pc:chgData name="Karina Nielsen" userId="S::karni_space.dtu.dk#ext#@cnrsc.onmicrosoft.com::a485ff31-bdce-493c-9cdb-7daeedeae881" providerId="AD" clId="Web-{6E14212F-3E94-A4F4-059A-9492A5D8625A}" dt="2026-01-21T13:47:49.675" v="657"/>
        <pc:sldMkLst>
          <pc:docMk/>
          <pc:sldMk cId="3400173611" sldId="462"/>
        </pc:sldMkLst>
        <pc:spChg chg="add mod">
          <ac:chgData name="Karina Nielsen" userId="S::karni_space.dtu.dk#ext#@cnrsc.onmicrosoft.com::a485ff31-bdce-493c-9cdb-7daeedeae881" providerId="AD" clId="Web-{6E14212F-3E94-A4F4-059A-9492A5D8625A}" dt="2026-01-21T13:45:31.767" v="623" actId="1076"/>
          <ac:spMkLst>
            <pc:docMk/>
            <pc:sldMk cId="3400173611" sldId="462"/>
            <ac:spMk id="3" creationId="{6D4431E1-49C8-F66B-04D7-D51102EDF36A}"/>
          </ac:spMkLst>
        </pc:spChg>
        <pc:spChg chg="add mod">
          <ac:chgData name="Karina Nielsen" userId="S::karni_space.dtu.dk#ext#@cnrsc.onmicrosoft.com::a485ff31-bdce-493c-9cdb-7daeedeae881" providerId="AD" clId="Web-{6E14212F-3E94-A4F4-059A-9492A5D8625A}" dt="2026-01-21T13:45:16.470" v="622" actId="1076"/>
          <ac:spMkLst>
            <pc:docMk/>
            <pc:sldMk cId="3400173611" sldId="462"/>
            <ac:spMk id="4" creationId="{5359BF96-9C0D-0BFF-1008-5B0973853D17}"/>
          </ac:spMkLst>
        </pc:spChg>
        <pc:spChg chg="add del">
          <ac:chgData name="Karina Nielsen" userId="S::karni_space.dtu.dk#ext#@cnrsc.onmicrosoft.com::a485ff31-bdce-493c-9cdb-7daeedeae881" providerId="AD" clId="Web-{6E14212F-3E94-A4F4-059A-9492A5D8625A}" dt="2026-01-21T13:46:40.034" v="627"/>
          <ac:spMkLst>
            <pc:docMk/>
            <pc:sldMk cId="3400173611" sldId="462"/>
            <ac:spMk id="7" creationId="{95D6BEF1-841B-B2C0-494D-CB1F4CBB1373}"/>
          </ac:spMkLst>
        </pc:spChg>
        <pc:spChg chg="add mod">
          <ac:chgData name="Karina Nielsen" userId="S::karni_space.dtu.dk#ext#@cnrsc.onmicrosoft.com::a485ff31-bdce-493c-9cdb-7daeedeae881" providerId="AD" clId="Web-{6E14212F-3E94-A4F4-059A-9492A5D8625A}" dt="2026-01-21T13:47:49.675" v="657"/>
          <ac:spMkLst>
            <pc:docMk/>
            <pc:sldMk cId="3400173611" sldId="462"/>
            <ac:spMk id="8" creationId="{F569C310-B85A-F711-5D80-B91411547C45}"/>
          </ac:spMkLst>
        </pc:spChg>
        <pc:grpChg chg="add mod">
          <ac:chgData name="Karina Nielsen" userId="S::karni_space.dtu.dk#ext#@cnrsc.onmicrosoft.com::a485ff31-bdce-493c-9cdb-7daeedeae881" providerId="AD" clId="Web-{6E14212F-3E94-A4F4-059A-9492A5D8625A}" dt="2026-01-21T13:46:45.206" v="629" actId="1076"/>
          <ac:grpSpMkLst>
            <pc:docMk/>
            <pc:sldMk cId="3400173611" sldId="462"/>
            <ac:grpSpMk id="6" creationId="{70E876BB-49BF-06E7-DF62-B6D2B3339D48}"/>
          </ac:grpSpMkLst>
        </pc:grpChg>
        <pc:picChg chg="mod">
          <ac:chgData name="Karina Nielsen" userId="S::karni_space.dtu.dk#ext#@cnrsc.onmicrosoft.com::a485ff31-bdce-493c-9cdb-7daeedeae881" providerId="AD" clId="Web-{6E14212F-3E94-A4F4-059A-9492A5D8625A}" dt="2026-01-21T13:45:11.220" v="621" actId="1076"/>
          <ac:picMkLst>
            <pc:docMk/>
            <pc:sldMk cId="3400173611" sldId="462"/>
            <ac:picMk id="2" creationId="{E78C066C-2FC9-8765-8F0C-D1C0A6CEEFC7}"/>
          </ac:picMkLst>
        </pc:picChg>
      </pc:sldChg>
    </pc:docChg>
  </pc:docChgLst>
  <pc:docChgLst>
    <pc:chgData name="Daniel Scherer" userId="1b8f5dc4-d230-4360-b018-91c34292d853" providerId="ADAL" clId="{A2144D89-6642-F44B-AE00-D5FC5EDB3133}"/>
    <pc:docChg chg="modSld">
      <pc:chgData name="Daniel Scherer" userId="1b8f5dc4-d230-4360-b018-91c34292d853" providerId="ADAL" clId="{A2144D89-6642-F44B-AE00-D5FC5EDB3133}" dt="2026-01-22T10:26:05.868" v="6" actId="20577"/>
      <pc:docMkLst>
        <pc:docMk/>
      </pc:docMkLst>
      <pc:sldChg chg="modSp mod">
        <pc:chgData name="Daniel Scherer" userId="1b8f5dc4-d230-4360-b018-91c34292d853" providerId="ADAL" clId="{A2144D89-6642-F44B-AE00-D5FC5EDB3133}" dt="2026-01-22T10:08:07.797" v="0" actId="20577"/>
        <pc:sldMkLst>
          <pc:docMk/>
          <pc:sldMk cId="1963990818" sldId="325"/>
        </pc:sldMkLst>
        <pc:spChg chg="mod">
          <ac:chgData name="Daniel Scherer" userId="1b8f5dc4-d230-4360-b018-91c34292d853" providerId="ADAL" clId="{A2144D89-6642-F44B-AE00-D5FC5EDB3133}" dt="2026-01-22T10:08:07.797" v="0" actId="20577"/>
          <ac:spMkLst>
            <pc:docMk/>
            <pc:sldMk cId="1963990818" sldId="325"/>
            <ac:spMk id="23" creationId="{B0921A12-C63C-6031-5A76-C6186A61F6A1}"/>
          </ac:spMkLst>
        </pc:spChg>
      </pc:sldChg>
      <pc:sldChg chg="modSp mod">
        <pc:chgData name="Daniel Scherer" userId="1b8f5dc4-d230-4360-b018-91c34292d853" providerId="ADAL" clId="{A2144D89-6642-F44B-AE00-D5FC5EDB3133}" dt="2026-01-22T10:26:05.868" v="6" actId="20577"/>
        <pc:sldMkLst>
          <pc:docMk/>
          <pc:sldMk cId="2668985379" sldId="334"/>
        </pc:sldMkLst>
        <pc:spChg chg="mod">
          <ac:chgData name="Daniel Scherer" userId="1b8f5dc4-d230-4360-b018-91c34292d853" providerId="ADAL" clId="{A2144D89-6642-F44B-AE00-D5FC5EDB3133}" dt="2026-01-22T10:26:05.868" v="6" actId="20577"/>
          <ac:spMkLst>
            <pc:docMk/>
            <pc:sldMk cId="2668985379" sldId="334"/>
            <ac:spMk id="2" creationId="{B80C2D7D-8117-7177-B1E4-757E5CBA112A}"/>
          </ac:spMkLst>
        </pc:spChg>
      </pc:sldChg>
    </pc:docChg>
  </pc:docChgLst>
  <pc:docChgLst>
    <pc:chgData name="Daniel Scherer" userId="1b8f5dc4-d230-4360-b018-91c34292d853" providerId="ADAL" clId="{5384AB5E-D0E1-5BA7-8E1E-E07A9CA51A17}"/>
    <pc:docChg chg="undo redo custSel addSld delSld modSld modMainMaster">
      <pc:chgData name="Daniel Scherer" userId="1b8f5dc4-d230-4360-b018-91c34292d853" providerId="ADAL" clId="{5384AB5E-D0E1-5BA7-8E1E-E07A9CA51A17}" dt="2026-01-21T09:44:15.245" v="3525" actId="14100"/>
      <pc:docMkLst>
        <pc:docMk/>
      </pc:docMkLst>
      <pc:sldChg chg="modSp mod">
        <pc:chgData name="Daniel Scherer" userId="1b8f5dc4-d230-4360-b018-91c34292d853" providerId="ADAL" clId="{5384AB5E-D0E1-5BA7-8E1E-E07A9CA51A17}" dt="2026-01-14T14:02:50.520" v="37" actId="20577"/>
        <pc:sldMkLst>
          <pc:docMk/>
          <pc:sldMk cId="661242248" sldId="299"/>
        </pc:sldMkLst>
        <pc:spChg chg="mod">
          <ac:chgData name="Daniel Scherer" userId="1b8f5dc4-d230-4360-b018-91c34292d853" providerId="ADAL" clId="{5384AB5E-D0E1-5BA7-8E1E-E07A9CA51A17}" dt="2026-01-14T14:01:34.351" v="13" actId="20577"/>
          <ac:spMkLst>
            <pc:docMk/>
            <pc:sldMk cId="661242248" sldId="299"/>
            <ac:spMk id="18" creationId="{B912EBB0-85CC-4839-B50C-B9772C45378B}"/>
          </ac:spMkLst>
        </pc:spChg>
        <pc:spChg chg="mod">
          <ac:chgData name="Daniel Scherer" userId="1b8f5dc4-d230-4360-b018-91c34292d853" providerId="ADAL" clId="{5384AB5E-D0E1-5BA7-8E1E-E07A9CA51A17}" dt="2026-01-14T14:02:50.520" v="37" actId="20577"/>
          <ac:spMkLst>
            <pc:docMk/>
            <pc:sldMk cId="661242248" sldId="299"/>
            <ac:spMk id="22" creationId="{926F93CB-6D4F-4441-8534-0A5D5DE1F90E}"/>
          </ac:spMkLst>
        </pc:spChg>
      </pc:sldChg>
      <pc:sldChg chg="addSp delSp modSp mod">
        <pc:chgData name="Daniel Scherer" userId="1b8f5dc4-d230-4360-b018-91c34292d853" providerId="ADAL" clId="{5384AB5E-D0E1-5BA7-8E1E-E07A9CA51A17}" dt="2026-01-14T14:06:55.562" v="89" actId="478"/>
        <pc:sldMkLst>
          <pc:docMk/>
          <pc:sldMk cId="2621557489" sldId="320"/>
        </pc:sldMkLst>
        <pc:spChg chg="mod">
          <ac:chgData name="Daniel Scherer" userId="1b8f5dc4-d230-4360-b018-91c34292d853" providerId="ADAL" clId="{5384AB5E-D0E1-5BA7-8E1E-E07A9CA51A17}" dt="2026-01-14T14:04:05.149" v="64" actId="20577"/>
          <ac:spMkLst>
            <pc:docMk/>
            <pc:sldMk cId="2621557489" sldId="320"/>
            <ac:spMk id="3" creationId="{D5EEA8B3-7281-D5D4-FA5B-A0FE4A5DA1FF}"/>
          </ac:spMkLst>
        </pc:spChg>
      </pc:sldChg>
      <pc:sldChg chg="addSp delSp modSp add mod">
        <pc:chgData name="Daniel Scherer" userId="1b8f5dc4-d230-4360-b018-91c34292d853" providerId="ADAL" clId="{5384AB5E-D0E1-5BA7-8E1E-E07A9CA51A17}" dt="2026-01-14T14:59:57.754" v="1386" actId="20577"/>
        <pc:sldMkLst>
          <pc:docMk/>
          <pc:sldMk cId="2454228347" sldId="321"/>
        </pc:sldMkLst>
        <pc:spChg chg="add mod">
          <ac:chgData name="Daniel Scherer" userId="1b8f5dc4-d230-4360-b018-91c34292d853" providerId="ADAL" clId="{5384AB5E-D0E1-5BA7-8E1E-E07A9CA51A17}" dt="2026-01-14T14:13:42.854" v="259" actId="20577"/>
          <ac:spMkLst>
            <pc:docMk/>
            <pc:sldMk cId="2454228347" sldId="321"/>
            <ac:spMk id="2" creationId="{BF65E9D3-4AF9-385B-B68D-F44B3A027E91}"/>
          </ac:spMkLst>
        </pc:spChg>
        <pc:spChg chg="mod">
          <ac:chgData name="Daniel Scherer" userId="1b8f5dc4-d230-4360-b018-91c34292d853" providerId="ADAL" clId="{5384AB5E-D0E1-5BA7-8E1E-E07A9CA51A17}" dt="2026-01-14T14:04:29.263" v="87" actId="20577"/>
          <ac:spMkLst>
            <pc:docMk/>
            <pc:sldMk cId="2454228347" sldId="321"/>
            <ac:spMk id="3" creationId="{03A3965B-508D-4DFB-9350-427D970F968C}"/>
          </ac:spMkLst>
        </pc:spChg>
        <pc:spChg chg="mod">
          <ac:chgData name="Daniel Scherer" userId="1b8f5dc4-d230-4360-b018-91c34292d853" providerId="ADAL" clId="{5384AB5E-D0E1-5BA7-8E1E-E07A9CA51A17}" dt="2026-01-14T14:59:57.754" v="1386" actId="20577"/>
          <ac:spMkLst>
            <pc:docMk/>
            <pc:sldMk cId="2454228347" sldId="321"/>
            <ac:spMk id="23" creationId="{71E9FEC0-0A78-783C-F7B3-CBB2DD69F90B}"/>
          </ac:spMkLst>
        </pc:spChg>
      </pc:sldChg>
      <pc:sldChg chg="addSp delSp modSp add mod">
        <pc:chgData name="Daniel Scherer" userId="1b8f5dc4-d230-4360-b018-91c34292d853" providerId="ADAL" clId="{5384AB5E-D0E1-5BA7-8E1E-E07A9CA51A17}" dt="2026-01-14T14:59:14.539" v="1384" actId="20577"/>
        <pc:sldMkLst>
          <pc:docMk/>
          <pc:sldMk cId="3700678306" sldId="322"/>
        </pc:sldMkLst>
        <pc:spChg chg="add mod">
          <ac:chgData name="Daniel Scherer" userId="1b8f5dc4-d230-4360-b018-91c34292d853" providerId="ADAL" clId="{5384AB5E-D0E1-5BA7-8E1E-E07A9CA51A17}" dt="2026-01-14T14:18:54.275" v="345"/>
          <ac:spMkLst>
            <pc:docMk/>
            <pc:sldMk cId="3700678306" sldId="322"/>
            <ac:spMk id="5" creationId="{28025BAF-A03B-3051-2D9E-EAFC9513F34E}"/>
          </ac:spMkLst>
        </pc:spChg>
        <pc:spChg chg="add mod">
          <ac:chgData name="Daniel Scherer" userId="1b8f5dc4-d230-4360-b018-91c34292d853" providerId="ADAL" clId="{5384AB5E-D0E1-5BA7-8E1E-E07A9CA51A17}" dt="2026-01-14T14:18:54.275" v="345"/>
          <ac:spMkLst>
            <pc:docMk/>
            <pc:sldMk cId="3700678306" sldId="322"/>
            <ac:spMk id="7" creationId="{392098A4-4A6C-C3CA-58F0-9D91773BF2C0}"/>
          </ac:spMkLst>
        </pc:spChg>
        <pc:spChg chg="add mod">
          <ac:chgData name="Daniel Scherer" userId="1b8f5dc4-d230-4360-b018-91c34292d853" providerId="ADAL" clId="{5384AB5E-D0E1-5BA7-8E1E-E07A9CA51A17}" dt="2026-01-14T14:18:54.275" v="345"/>
          <ac:spMkLst>
            <pc:docMk/>
            <pc:sldMk cId="3700678306" sldId="322"/>
            <ac:spMk id="8" creationId="{47A34A7A-7B21-F450-9853-29E309558BB3}"/>
          </ac:spMkLst>
        </pc:spChg>
        <pc:spChg chg="add mod">
          <ac:chgData name="Daniel Scherer" userId="1b8f5dc4-d230-4360-b018-91c34292d853" providerId="ADAL" clId="{5384AB5E-D0E1-5BA7-8E1E-E07A9CA51A17}" dt="2026-01-14T14:18:54.275" v="345"/>
          <ac:spMkLst>
            <pc:docMk/>
            <pc:sldMk cId="3700678306" sldId="322"/>
            <ac:spMk id="9" creationId="{06070976-3611-81AB-5378-78A65017EFA5}"/>
          </ac:spMkLst>
        </pc:spChg>
        <pc:spChg chg="add mod">
          <ac:chgData name="Daniel Scherer" userId="1b8f5dc4-d230-4360-b018-91c34292d853" providerId="ADAL" clId="{5384AB5E-D0E1-5BA7-8E1E-E07A9CA51A17}" dt="2026-01-14T14:18:54.275" v="345"/>
          <ac:spMkLst>
            <pc:docMk/>
            <pc:sldMk cId="3700678306" sldId="322"/>
            <ac:spMk id="10" creationId="{519C99FD-8A66-67EE-FB2A-AA5C379FAB34}"/>
          </ac:spMkLst>
        </pc:spChg>
        <pc:spChg chg="add mod">
          <ac:chgData name="Daniel Scherer" userId="1b8f5dc4-d230-4360-b018-91c34292d853" providerId="ADAL" clId="{5384AB5E-D0E1-5BA7-8E1E-E07A9CA51A17}" dt="2026-01-14T14:18:54.275" v="345"/>
          <ac:spMkLst>
            <pc:docMk/>
            <pc:sldMk cId="3700678306" sldId="322"/>
            <ac:spMk id="13" creationId="{21B45460-7D88-2A63-9BB4-12FD177E23DA}"/>
          </ac:spMkLst>
        </pc:spChg>
        <pc:spChg chg="add mod">
          <ac:chgData name="Daniel Scherer" userId="1b8f5dc4-d230-4360-b018-91c34292d853" providerId="ADAL" clId="{5384AB5E-D0E1-5BA7-8E1E-E07A9CA51A17}" dt="2026-01-14T14:59:14.539" v="1384" actId="20577"/>
          <ac:spMkLst>
            <pc:docMk/>
            <pc:sldMk cId="3700678306" sldId="322"/>
            <ac:spMk id="15" creationId="{0E7BA3BF-7F1B-264F-0A37-115F7A8D7ED9}"/>
          </ac:spMkLst>
        </pc:spChg>
        <pc:picChg chg="add mod">
          <ac:chgData name="Daniel Scherer" userId="1b8f5dc4-d230-4360-b018-91c34292d853" providerId="ADAL" clId="{5384AB5E-D0E1-5BA7-8E1E-E07A9CA51A17}" dt="2026-01-14T14:19:01.175" v="346" actId="167"/>
          <ac:picMkLst>
            <pc:docMk/>
            <pc:sldMk cId="3700678306" sldId="322"/>
            <ac:picMk id="4" creationId="{24F939FD-C746-4E9A-0BEE-5115487674D7}"/>
          </ac:picMkLst>
        </pc:picChg>
        <pc:picChg chg="add mod">
          <ac:chgData name="Daniel Scherer" userId="1b8f5dc4-d230-4360-b018-91c34292d853" providerId="ADAL" clId="{5384AB5E-D0E1-5BA7-8E1E-E07A9CA51A17}" dt="2026-01-14T14:19:01.175" v="346" actId="167"/>
          <ac:picMkLst>
            <pc:docMk/>
            <pc:sldMk cId="3700678306" sldId="322"/>
            <ac:picMk id="6" creationId="{B3B77171-3A7D-63E2-F304-957A86980E69}"/>
          </ac:picMkLst>
        </pc:picChg>
      </pc:sldChg>
      <pc:sldChg chg="addSp delSp modSp add mod">
        <pc:chgData name="Daniel Scherer" userId="1b8f5dc4-d230-4360-b018-91c34292d853" providerId="ADAL" clId="{5384AB5E-D0E1-5BA7-8E1E-E07A9CA51A17}" dt="2026-01-19T16:38:54.879" v="3390" actId="20577"/>
        <pc:sldMkLst>
          <pc:docMk/>
          <pc:sldMk cId="2405431576" sldId="323"/>
        </pc:sldMkLst>
        <pc:spChg chg="add mod">
          <ac:chgData name="Daniel Scherer" userId="1b8f5dc4-d230-4360-b018-91c34292d853" providerId="ADAL" clId="{5384AB5E-D0E1-5BA7-8E1E-E07A9CA51A17}" dt="2026-01-19T16:38:54.879" v="3390" actId="20577"/>
          <ac:spMkLst>
            <pc:docMk/>
            <pc:sldMk cId="2405431576" sldId="323"/>
            <ac:spMk id="5" creationId="{9BBED6B3-3734-84EE-76E6-FA2FDC756110}"/>
          </ac:spMkLst>
        </pc:spChg>
        <pc:picChg chg="add mod">
          <ac:chgData name="Daniel Scherer" userId="1b8f5dc4-d230-4360-b018-91c34292d853" providerId="ADAL" clId="{5384AB5E-D0E1-5BA7-8E1E-E07A9CA51A17}" dt="2026-01-14T14:56:18.960" v="1314" actId="14100"/>
          <ac:picMkLst>
            <pc:docMk/>
            <pc:sldMk cId="2405431576" sldId="323"/>
            <ac:picMk id="4" creationId="{EA06FFB8-9111-B5A1-5B98-78800FA79F88}"/>
          </ac:picMkLst>
        </pc:picChg>
      </pc:sldChg>
      <pc:sldChg chg="addSp delSp modSp add mod">
        <pc:chgData name="Daniel Scherer" userId="1b8f5dc4-d230-4360-b018-91c34292d853" providerId="ADAL" clId="{5384AB5E-D0E1-5BA7-8E1E-E07A9CA51A17}" dt="2026-01-14T15:06:00.435" v="1396" actId="1076"/>
        <pc:sldMkLst>
          <pc:docMk/>
          <pc:sldMk cId="367000536" sldId="324"/>
        </pc:sldMkLst>
        <pc:picChg chg="add mod">
          <ac:chgData name="Daniel Scherer" userId="1b8f5dc4-d230-4360-b018-91c34292d853" providerId="ADAL" clId="{5384AB5E-D0E1-5BA7-8E1E-E07A9CA51A17}" dt="2026-01-14T15:06:00.435" v="1396" actId="1076"/>
          <ac:picMkLst>
            <pc:docMk/>
            <pc:sldMk cId="367000536" sldId="324"/>
            <ac:picMk id="14" creationId="{37566BA6-6CCE-7BEB-D31D-A7552D5A71AA}"/>
          </ac:picMkLst>
        </pc:picChg>
      </pc:sldChg>
      <pc:sldChg chg="modSp add mod">
        <pc:chgData name="Daniel Scherer" userId="1b8f5dc4-d230-4360-b018-91c34292d853" providerId="ADAL" clId="{5384AB5E-D0E1-5BA7-8E1E-E07A9CA51A17}" dt="2026-01-14T15:10:00.973" v="1406" actId="404"/>
        <pc:sldMkLst>
          <pc:docMk/>
          <pc:sldMk cId="1963990818" sldId="325"/>
        </pc:sldMkLst>
        <pc:spChg chg="mod">
          <ac:chgData name="Daniel Scherer" userId="1b8f5dc4-d230-4360-b018-91c34292d853" providerId="ADAL" clId="{5384AB5E-D0E1-5BA7-8E1E-E07A9CA51A17}" dt="2026-01-14T15:10:00.973" v="1406" actId="404"/>
          <ac:spMkLst>
            <pc:docMk/>
            <pc:sldMk cId="1963990818" sldId="325"/>
            <ac:spMk id="3" creationId="{A9E55B50-8868-4C53-D7A7-8BF5C60464BC}"/>
          </ac:spMkLst>
        </pc:spChg>
      </pc:sldChg>
      <pc:sldChg chg="addSp delSp modSp add mod">
        <pc:chgData name="Daniel Scherer" userId="1b8f5dc4-d230-4360-b018-91c34292d853" providerId="ADAL" clId="{5384AB5E-D0E1-5BA7-8E1E-E07A9CA51A17}" dt="2026-01-15T10:05:39.613" v="1935" actId="113"/>
        <pc:sldMkLst>
          <pc:docMk/>
          <pc:sldMk cId="2260440546" sldId="327"/>
        </pc:sldMkLst>
        <pc:spChg chg="add mod">
          <ac:chgData name="Daniel Scherer" userId="1b8f5dc4-d230-4360-b018-91c34292d853" providerId="ADAL" clId="{5384AB5E-D0E1-5BA7-8E1E-E07A9CA51A17}" dt="2026-01-15T10:05:39.613" v="1935" actId="113"/>
          <ac:spMkLst>
            <pc:docMk/>
            <pc:sldMk cId="2260440546" sldId="327"/>
            <ac:spMk id="4" creationId="{B3C7C958-8901-A7C8-6A80-7498544803D4}"/>
          </ac:spMkLst>
        </pc:spChg>
        <pc:spChg chg="mod">
          <ac:chgData name="Daniel Scherer" userId="1b8f5dc4-d230-4360-b018-91c34292d853" providerId="ADAL" clId="{5384AB5E-D0E1-5BA7-8E1E-E07A9CA51A17}" dt="2026-01-14T15:13:25.708" v="1441" actId="20577"/>
          <ac:spMkLst>
            <pc:docMk/>
            <pc:sldMk cId="2260440546" sldId="327"/>
            <ac:spMk id="23" creationId="{CB67F6DF-1523-9493-CC1B-5EBC376C1446}"/>
          </ac:spMkLst>
        </pc:spChg>
        <pc:picChg chg="add mod">
          <ac:chgData name="Daniel Scherer" userId="1b8f5dc4-d230-4360-b018-91c34292d853" providerId="ADAL" clId="{5384AB5E-D0E1-5BA7-8E1E-E07A9CA51A17}" dt="2026-01-14T15:13:27.503" v="1442"/>
          <ac:picMkLst>
            <pc:docMk/>
            <pc:sldMk cId="2260440546" sldId="327"/>
            <ac:picMk id="2" creationId="{B95AA3D0-2BE1-3E58-D535-DE4ADB4A04F9}"/>
          </ac:picMkLst>
        </pc:picChg>
      </pc:sldChg>
      <pc:sldChg chg="addSp delSp modSp add mod">
        <pc:chgData name="Daniel Scherer" userId="1b8f5dc4-d230-4360-b018-91c34292d853" providerId="ADAL" clId="{5384AB5E-D0E1-5BA7-8E1E-E07A9CA51A17}" dt="2026-01-15T10:45:30.521" v="2258" actId="948"/>
        <pc:sldMkLst>
          <pc:docMk/>
          <pc:sldMk cId="467927215" sldId="328"/>
        </pc:sldMkLst>
        <pc:spChg chg="add del mod">
          <ac:chgData name="Daniel Scherer" userId="1b8f5dc4-d230-4360-b018-91c34292d853" providerId="ADAL" clId="{5384AB5E-D0E1-5BA7-8E1E-E07A9CA51A17}" dt="2026-01-15T10:45:30.521" v="2258" actId="948"/>
          <ac:spMkLst>
            <pc:docMk/>
            <pc:sldMk cId="467927215" sldId="328"/>
            <ac:spMk id="4" creationId="{F596C79B-D5A3-C91F-1325-27EE8D14A68D}"/>
          </ac:spMkLst>
        </pc:spChg>
        <pc:picChg chg="add mod">
          <ac:chgData name="Daniel Scherer" userId="1b8f5dc4-d230-4360-b018-91c34292d853" providerId="ADAL" clId="{5384AB5E-D0E1-5BA7-8E1E-E07A9CA51A17}" dt="2026-01-15T09:50:26.872" v="1455" actId="1076"/>
          <ac:picMkLst>
            <pc:docMk/>
            <pc:sldMk cId="467927215" sldId="328"/>
            <ac:picMk id="7" creationId="{66391BC8-BCE8-611E-34DE-1DCE0787BB62}"/>
          </ac:picMkLst>
        </pc:picChg>
      </pc:sldChg>
      <pc:sldChg chg="addSp delSp modSp add mod">
        <pc:chgData name="Daniel Scherer" userId="1b8f5dc4-d230-4360-b018-91c34292d853" providerId="ADAL" clId="{5384AB5E-D0E1-5BA7-8E1E-E07A9CA51A17}" dt="2026-01-15T10:41:59.749" v="2042" actId="1076"/>
        <pc:sldMkLst>
          <pc:docMk/>
          <pc:sldMk cId="1474887153" sldId="329"/>
        </pc:sldMkLst>
        <pc:spChg chg="mod">
          <ac:chgData name="Daniel Scherer" userId="1b8f5dc4-d230-4360-b018-91c34292d853" providerId="ADAL" clId="{5384AB5E-D0E1-5BA7-8E1E-E07A9CA51A17}" dt="2026-01-15T10:30:56.357" v="1966" actId="20577"/>
          <ac:spMkLst>
            <pc:docMk/>
            <pc:sldMk cId="1474887153" sldId="329"/>
            <ac:spMk id="23" creationId="{735F1B07-8856-9634-1FA1-B9457FA0753C}"/>
          </ac:spMkLst>
        </pc:spChg>
        <pc:picChg chg="add mod">
          <ac:chgData name="Daniel Scherer" userId="1b8f5dc4-d230-4360-b018-91c34292d853" providerId="ADAL" clId="{5384AB5E-D0E1-5BA7-8E1E-E07A9CA51A17}" dt="2026-01-15T10:41:58.017" v="2041" actId="14100"/>
          <ac:picMkLst>
            <pc:docMk/>
            <pc:sldMk cId="1474887153" sldId="329"/>
            <ac:picMk id="2" creationId="{93B943DB-2E40-CD7F-1991-FA86B16AAD46}"/>
          </ac:picMkLst>
        </pc:picChg>
        <pc:picChg chg="add mod">
          <ac:chgData name="Daniel Scherer" userId="1b8f5dc4-d230-4360-b018-91c34292d853" providerId="ADAL" clId="{5384AB5E-D0E1-5BA7-8E1E-E07A9CA51A17}" dt="2026-01-15T10:41:59.749" v="2042" actId="1076"/>
          <ac:picMkLst>
            <pc:docMk/>
            <pc:sldMk cId="1474887153" sldId="329"/>
            <ac:picMk id="5" creationId="{620CC3FE-2898-46F8-82E4-674E4F480AA2}"/>
          </ac:picMkLst>
        </pc:picChg>
      </pc:sldChg>
      <pc:sldChg chg="addSp delSp modSp add mod">
        <pc:chgData name="Daniel Scherer" userId="1b8f5dc4-d230-4360-b018-91c34292d853" providerId="ADAL" clId="{5384AB5E-D0E1-5BA7-8E1E-E07A9CA51A17}" dt="2026-01-15T10:42:02.967" v="2043" actId="1076"/>
        <pc:sldMkLst>
          <pc:docMk/>
          <pc:sldMk cId="2708669995" sldId="330"/>
        </pc:sldMkLst>
        <pc:spChg chg="mod">
          <ac:chgData name="Daniel Scherer" userId="1b8f5dc4-d230-4360-b018-91c34292d853" providerId="ADAL" clId="{5384AB5E-D0E1-5BA7-8E1E-E07A9CA51A17}" dt="2026-01-15T10:39:01.966" v="1997" actId="20577"/>
          <ac:spMkLst>
            <pc:docMk/>
            <pc:sldMk cId="2708669995" sldId="330"/>
            <ac:spMk id="23" creationId="{D9315CF1-C81A-AE40-9FC0-0DB0BBF2C0A2}"/>
          </ac:spMkLst>
        </pc:spChg>
        <pc:picChg chg="mod">
          <ac:chgData name="Daniel Scherer" userId="1b8f5dc4-d230-4360-b018-91c34292d853" providerId="ADAL" clId="{5384AB5E-D0E1-5BA7-8E1E-E07A9CA51A17}" dt="2026-01-15T10:41:52.684" v="2040" actId="14100"/>
          <ac:picMkLst>
            <pc:docMk/>
            <pc:sldMk cId="2708669995" sldId="330"/>
            <ac:picMk id="2" creationId="{2B2A259A-1114-719A-EC6B-EAB3E3662EE6}"/>
          </ac:picMkLst>
        </pc:picChg>
        <pc:picChg chg="mod">
          <ac:chgData name="Daniel Scherer" userId="1b8f5dc4-d230-4360-b018-91c34292d853" providerId="ADAL" clId="{5384AB5E-D0E1-5BA7-8E1E-E07A9CA51A17}" dt="2026-01-15T10:42:02.967" v="2043" actId="1076"/>
          <ac:picMkLst>
            <pc:docMk/>
            <pc:sldMk cId="2708669995" sldId="330"/>
            <ac:picMk id="5" creationId="{585FA34F-5BAD-DC5B-C445-80FF0E103297}"/>
          </ac:picMkLst>
        </pc:picChg>
      </pc:sldChg>
      <pc:sldChg chg="modSp add mod">
        <pc:chgData name="Daniel Scherer" userId="1b8f5dc4-d230-4360-b018-91c34292d853" providerId="ADAL" clId="{5384AB5E-D0E1-5BA7-8E1E-E07A9CA51A17}" dt="2026-01-15T10:42:05.645" v="2044" actId="1076"/>
        <pc:sldMkLst>
          <pc:docMk/>
          <pc:sldMk cId="44752874" sldId="331"/>
        </pc:sldMkLst>
        <pc:spChg chg="mod">
          <ac:chgData name="Daniel Scherer" userId="1b8f5dc4-d230-4360-b018-91c34292d853" providerId="ADAL" clId="{5384AB5E-D0E1-5BA7-8E1E-E07A9CA51A17}" dt="2026-01-15T10:41:24.223" v="2034" actId="20577"/>
          <ac:spMkLst>
            <pc:docMk/>
            <pc:sldMk cId="44752874" sldId="331"/>
            <ac:spMk id="23" creationId="{D25686E0-7931-A797-5A15-63737C09CB4F}"/>
          </ac:spMkLst>
        </pc:spChg>
        <pc:picChg chg="mod">
          <ac:chgData name="Daniel Scherer" userId="1b8f5dc4-d230-4360-b018-91c34292d853" providerId="ADAL" clId="{5384AB5E-D0E1-5BA7-8E1E-E07A9CA51A17}" dt="2026-01-15T10:41:39.064" v="2037" actId="14100"/>
          <ac:picMkLst>
            <pc:docMk/>
            <pc:sldMk cId="44752874" sldId="331"/>
            <ac:picMk id="2" creationId="{274D01AD-4B80-6D86-6A9B-A5A637C8D99F}"/>
          </ac:picMkLst>
        </pc:picChg>
        <pc:picChg chg="mod">
          <ac:chgData name="Daniel Scherer" userId="1b8f5dc4-d230-4360-b018-91c34292d853" providerId="ADAL" clId="{5384AB5E-D0E1-5BA7-8E1E-E07A9CA51A17}" dt="2026-01-15T10:42:05.645" v="2044" actId="1076"/>
          <ac:picMkLst>
            <pc:docMk/>
            <pc:sldMk cId="44752874" sldId="331"/>
            <ac:picMk id="5" creationId="{F3FF97AF-06DB-07BA-73D9-4AD77952E6A0}"/>
          </ac:picMkLst>
        </pc:picChg>
      </pc:sldChg>
      <pc:sldChg chg="add">
        <pc:chgData name="Daniel Scherer" userId="1b8f5dc4-d230-4360-b018-91c34292d853" providerId="ADAL" clId="{5384AB5E-D0E1-5BA7-8E1E-E07A9CA51A17}" dt="2026-01-15T11:16:19.077" v="2259"/>
        <pc:sldMkLst>
          <pc:docMk/>
          <pc:sldMk cId="3928457827" sldId="332"/>
        </pc:sldMkLst>
      </pc:sldChg>
      <pc:sldChg chg="addSp modSp add mod">
        <pc:chgData name="Daniel Scherer" userId="1b8f5dc4-d230-4360-b018-91c34292d853" providerId="ADAL" clId="{5384AB5E-D0E1-5BA7-8E1E-E07A9CA51A17}" dt="2026-01-15T11:33:09.455" v="2449" actId="14861"/>
        <pc:sldMkLst>
          <pc:docMk/>
          <pc:sldMk cId="611785487" sldId="333"/>
        </pc:sldMkLst>
        <pc:spChg chg="mod">
          <ac:chgData name="Daniel Scherer" userId="1b8f5dc4-d230-4360-b018-91c34292d853" providerId="ADAL" clId="{5384AB5E-D0E1-5BA7-8E1E-E07A9CA51A17}" dt="2026-01-15T11:16:50.257" v="2277" actId="20577"/>
          <ac:spMkLst>
            <pc:docMk/>
            <pc:sldMk cId="611785487" sldId="333"/>
            <ac:spMk id="3" creationId="{C887872A-F11D-EE8C-DAF5-C831EF48A52C}"/>
          </ac:spMkLst>
        </pc:spChg>
        <pc:spChg chg="mod">
          <ac:chgData name="Daniel Scherer" userId="1b8f5dc4-d230-4360-b018-91c34292d853" providerId="ADAL" clId="{5384AB5E-D0E1-5BA7-8E1E-E07A9CA51A17}" dt="2026-01-15T11:33:09.455" v="2449" actId="14861"/>
          <ac:spMkLst>
            <pc:docMk/>
            <pc:sldMk cId="611785487" sldId="333"/>
            <ac:spMk id="23" creationId="{496A1659-F2E6-AAF7-D6AB-ACE2FF33D370}"/>
          </ac:spMkLst>
        </pc:spChg>
        <pc:graphicFrameChg chg="add mod modGraphic">
          <ac:chgData name="Daniel Scherer" userId="1b8f5dc4-d230-4360-b018-91c34292d853" providerId="ADAL" clId="{5384AB5E-D0E1-5BA7-8E1E-E07A9CA51A17}" dt="2026-01-15T11:33:09.008" v="2448" actId="14100"/>
          <ac:graphicFrameMkLst>
            <pc:docMk/>
            <pc:sldMk cId="611785487" sldId="333"/>
            <ac:graphicFrameMk id="6" creationId="{AE73D9A9-255A-0858-8F14-8322F34BFBEE}"/>
          </ac:graphicFrameMkLst>
        </pc:graphicFrameChg>
        <pc:picChg chg="add mod">
          <ac:chgData name="Daniel Scherer" userId="1b8f5dc4-d230-4360-b018-91c34292d853" providerId="ADAL" clId="{5384AB5E-D0E1-5BA7-8E1E-E07A9CA51A17}" dt="2026-01-15T11:23:41.321" v="2361" actId="14100"/>
          <ac:picMkLst>
            <pc:docMk/>
            <pc:sldMk cId="611785487" sldId="333"/>
            <ac:picMk id="7" creationId="{6729B7C7-E0CF-8CA5-A2B5-C9036A2783F0}"/>
          </ac:picMkLst>
        </pc:picChg>
      </pc:sldChg>
      <pc:sldChg chg="addSp modSp add mod">
        <pc:chgData name="Daniel Scherer" userId="1b8f5dc4-d230-4360-b018-91c34292d853" providerId="ADAL" clId="{5384AB5E-D0E1-5BA7-8E1E-E07A9CA51A17}" dt="2026-01-21T09:44:15.245" v="3525" actId="14100"/>
        <pc:sldMkLst>
          <pc:docMk/>
          <pc:sldMk cId="2668985379" sldId="334"/>
        </pc:sldMkLst>
        <pc:spChg chg="add mod">
          <ac:chgData name="Daniel Scherer" userId="1b8f5dc4-d230-4360-b018-91c34292d853" providerId="ADAL" clId="{5384AB5E-D0E1-5BA7-8E1E-E07A9CA51A17}" dt="2026-01-21T09:44:15.245" v="3525" actId="14100"/>
          <ac:spMkLst>
            <pc:docMk/>
            <pc:sldMk cId="2668985379" sldId="334"/>
            <ac:spMk id="2" creationId="{B80C2D7D-8117-7177-B1E4-757E5CBA112A}"/>
          </ac:spMkLst>
        </pc:spChg>
        <pc:spChg chg="mod">
          <ac:chgData name="Daniel Scherer" userId="1b8f5dc4-d230-4360-b018-91c34292d853" providerId="ADAL" clId="{5384AB5E-D0E1-5BA7-8E1E-E07A9CA51A17}" dt="2026-01-15T11:17:13.328" v="2295" actId="20577"/>
          <ac:spMkLst>
            <pc:docMk/>
            <pc:sldMk cId="2668985379" sldId="334"/>
            <ac:spMk id="3" creationId="{98D4916A-E575-F7AA-9602-D26C30A69AFE}"/>
          </ac:spMkLst>
        </pc:spChg>
        <pc:spChg chg="mod">
          <ac:chgData name="Daniel Scherer" userId="1b8f5dc4-d230-4360-b018-91c34292d853" providerId="ADAL" clId="{5384AB5E-D0E1-5BA7-8E1E-E07A9CA51A17}" dt="2026-01-19T13:06:20.233" v="2951" actId="20577"/>
          <ac:spMkLst>
            <pc:docMk/>
            <pc:sldMk cId="2668985379" sldId="334"/>
            <ac:spMk id="23" creationId="{441D1E3C-E19F-42A0-C9B0-62A5F23B2D8A}"/>
          </ac:spMkLst>
        </pc:spChg>
        <pc:picChg chg="add mod">
          <ac:chgData name="Daniel Scherer" userId="1b8f5dc4-d230-4360-b018-91c34292d853" providerId="ADAL" clId="{5384AB5E-D0E1-5BA7-8E1E-E07A9CA51A17}" dt="2026-01-21T09:44:12.987" v="3524" actId="14100"/>
          <ac:picMkLst>
            <pc:docMk/>
            <pc:sldMk cId="2668985379" sldId="334"/>
            <ac:picMk id="4" creationId="{1AC82FCF-A696-C430-6774-DF1F04E5FFF5}"/>
          </ac:picMkLst>
        </pc:picChg>
      </pc:sldChg>
      <pc:sldChg chg="addSp delSp modSp add mod">
        <pc:chgData name="Daniel Scherer" userId="1b8f5dc4-d230-4360-b018-91c34292d853" providerId="ADAL" clId="{5384AB5E-D0E1-5BA7-8E1E-E07A9CA51A17}" dt="2026-01-15T11:31:10.672" v="2442" actId="1076"/>
        <pc:sldMkLst>
          <pc:docMk/>
          <pc:sldMk cId="1440516607" sldId="335"/>
        </pc:sldMkLst>
        <pc:spChg chg="add mod">
          <ac:chgData name="Daniel Scherer" userId="1b8f5dc4-d230-4360-b018-91c34292d853" providerId="ADAL" clId="{5384AB5E-D0E1-5BA7-8E1E-E07A9CA51A17}" dt="2026-01-15T11:31:10.672" v="2442" actId="1076"/>
          <ac:spMkLst>
            <pc:docMk/>
            <pc:sldMk cId="1440516607" sldId="335"/>
            <ac:spMk id="8" creationId="{27481E2B-8062-B20A-958C-3061EB561D2D}"/>
          </ac:spMkLst>
        </pc:spChg>
        <pc:spChg chg="mod">
          <ac:chgData name="Daniel Scherer" userId="1b8f5dc4-d230-4360-b018-91c34292d853" providerId="ADAL" clId="{5384AB5E-D0E1-5BA7-8E1E-E07A9CA51A17}" dt="2026-01-15T11:30:02.614" v="2429" actId="14100"/>
          <ac:spMkLst>
            <pc:docMk/>
            <pc:sldMk cId="1440516607" sldId="335"/>
            <ac:spMk id="23" creationId="{B5C27E36-A13D-460E-75EC-7A476C513F97}"/>
          </ac:spMkLst>
        </pc:spChg>
        <pc:graphicFrameChg chg="add mod modGraphic">
          <ac:chgData name="Daniel Scherer" userId="1b8f5dc4-d230-4360-b018-91c34292d853" providerId="ADAL" clId="{5384AB5E-D0E1-5BA7-8E1E-E07A9CA51A17}" dt="2026-01-15T11:30:00.101" v="2428" actId="1076"/>
          <ac:graphicFrameMkLst>
            <pc:docMk/>
            <pc:sldMk cId="1440516607" sldId="335"/>
            <ac:graphicFrameMk id="4" creationId="{1DE4894B-D31E-4574-E4FD-FBF7480D5440}"/>
          </ac:graphicFrameMkLst>
        </pc:graphicFrameChg>
        <pc:picChg chg="mod">
          <ac:chgData name="Daniel Scherer" userId="1b8f5dc4-d230-4360-b018-91c34292d853" providerId="ADAL" clId="{5384AB5E-D0E1-5BA7-8E1E-E07A9CA51A17}" dt="2026-01-15T11:30:54.293" v="2438" actId="1076"/>
          <ac:picMkLst>
            <pc:docMk/>
            <pc:sldMk cId="1440516607" sldId="335"/>
            <ac:picMk id="7" creationId="{3AF17B24-07EF-9E6A-C5C0-F0A09E9511A0}"/>
          </ac:picMkLst>
        </pc:picChg>
      </pc:sldChg>
      <pc:sldChg chg="addSp delSp modSp add mod">
        <pc:chgData name="Daniel Scherer" userId="1b8f5dc4-d230-4360-b018-91c34292d853" providerId="ADAL" clId="{5384AB5E-D0E1-5BA7-8E1E-E07A9CA51A17}" dt="2026-01-16T09:07:36.132" v="2695" actId="20577"/>
        <pc:sldMkLst>
          <pc:docMk/>
          <pc:sldMk cId="92754231" sldId="336"/>
        </pc:sldMkLst>
        <pc:spChg chg="add mod">
          <ac:chgData name="Daniel Scherer" userId="1b8f5dc4-d230-4360-b018-91c34292d853" providerId="ADAL" clId="{5384AB5E-D0E1-5BA7-8E1E-E07A9CA51A17}" dt="2026-01-16T09:07:34.050" v="2694" actId="20577"/>
          <ac:spMkLst>
            <pc:docMk/>
            <pc:sldMk cId="92754231" sldId="336"/>
            <ac:spMk id="9" creationId="{8315F620-24D9-6F69-EF73-A18FA8C75AD4}"/>
          </ac:spMkLst>
        </pc:spChg>
        <pc:spChg chg="add mod">
          <ac:chgData name="Daniel Scherer" userId="1b8f5dc4-d230-4360-b018-91c34292d853" providerId="ADAL" clId="{5384AB5E-D0E1-5BA7-8E1E-E07A9CA51A17}" dt="2026-01-16T09:07:36.132" v="2695" actId="20577"/>
          <ac:spMkLst>
            <pc:docMk/>
            <pc:sldMk cId="92754231" sldId="336"/>
            <ac:spMk id="11" creationId="{4A547E6F-391A-4F96-407B-CEC92F930831}"/>
          </ac:spMkLst>
        </pc:spChg>
        <pc:spChg chg="mod">
          <ac:chgData name="Daniel Scherer" userId="1b8f5dc4-d230-4360-b018-91c34292d853" providerId="ADAL" clId="{5384AB5E-D0E1-5BA7-8E1E-E07A9CA51A17}" dt="2026-01-15T11:38:07.730" v="2595" actId="20577"/>
          <ac:spMkLst>
            <pc:docMk/>
            <pc:sldMk cId="92754231" sldId="336"/>
            <ac:spMk id="23" creationId="{7F6171FE-DB53-9B77-3C0A-B4C06462D7CC}"/>
          </ac:spMkLst>
        </pc:spChg>
        <pc:picChg chg="add mod">
          <ac:chgData name="Daniel Scherer" userId="1b8f5dc4-d230-4360-b018-91c34292d853" providerId="ADAL" clId="{5384AB5E-D0E1-5BA7-8E1E-E07A9CA51A17}" dt="2026-01-15T11:37:50.610" v="2574" actId="14100"/>
          <ac:picMkLst>
            <pc:docMk/>
            <pc:sldMk cId="92754231" sldId="336"/>
            <ac:picMk id="2" creationId="{0CAEF198-FAE3-551E-2E00-1A974B8334F0}"/>
          </ac:picMkLst>
        </pc:picChg>
        <pc:picChg chg="add mod">
          <ac:chgData name="Daniel Scherer" userId="1b8f5dc4-d230-4360-b018-91c34292d853" providerId="ADAL" clId="{5384AB5E-D0E1-5BA7-8E1E-E07A9CA51A17}" dt="2026-01-15T11:37:47.858" v="2573" actId="14100"/>
          <ac:picMkLst>
            <pc:docMk/>
            <pc:sldMk cId="92754231" sldId="336"/>
            <ac:picMk id="5" creationId="{82F1F418-6250-3C46-AEC7-9D333DDEB726}"/>
          </ac:picMkLst>
        </pc:picChg>
      </pc:sldChg>
      <pc:sldChg chg="addSp delSp modSp add mod">
        <pc:chgData name="Daniel Scherer" userId="1b8f5dc4-d230-4360-b018-91c34292d853" providerId="ADAL" clId="{5384AB5E-D0E1-5BA7-8E1E-E07A9CA51A17}" dt="2026-01-15T11:41:39.641" v="2679" actId="14100"/>
        <pc:sldMkLst>
          <pc:docMk/>
          <pc:sldMk cId="3396563606" sldId="337"/>
        </pc:sldMkLst>
        <pc:spChg chg="mod">
          <ac:chgData name="Daniel Scherer" userId="1b8f5dc4-d230-4360-b018-91c34292d853" providerId="ADAL" clId="{5384AB5E-D0E1-5BA7-8E1E-E07A9CA51A17}" dt="2026-01-15T11:41:39.641" v="2679" actId="14100"/>
          <ac:spMkLst>
            <pc:docMk/>
            <pc:sldMk cId="3396563606" sldId="337"/>
            <ac:spMk id="23" creationId="{37773A75-83BA-6842-608C-F76809E7251C}"/>
          </ac:spMkLst>
        </pc:spChg>
        <pc:graphicFrameChg chg="add mod modGraphic">
          <ac:chgData name="Daniel Scherer" userId="1b8f5dc4-d230-4360-b018-91c34292d853" providerId="ADAL" clId="{5384AB5E-D0E1-5BA7-8E1E-E07A9CA51A17}" dt="2026-01-15T11:40:48.736" v="2676" actId="1076"/>
          <ac:graphicFrameMkLst>
            <pc:docMk/>
            <pc:sldMk cId="3396563606" sldId="337"/>
            <ac:graphicFrameMk id="6" creationId="{D0FA93CC-F62B-D9CB-AAA9-34229743E0DC}"/>
          </ac:graphicFrameMkLst>
        </pc:graphicFrameChg>
        <pc:picChg chg="add mod">
          <ac:chgData name="Daniel Scherer" userId="1b8f5dc4-d230-4360-b018-91c34292d853" providerId="ADAL" clId="{5384AB5E-D0E1-5BA7-8E1E-E07A9CA51A17}" dt="2026-01-15T11:40:51.474" v="2677" actId="1076"/>
          <ac:picMkLst>
            <pc:docMk/>
            <pc:sldMk cId="3396563606" sldId="337"/>
            <ac:picMk id="4" creationId="{8853B3A7-F332-1053-7DDD-515A28AAC230}"/>
          </ac:picMkLst>
        </pc:picChg>
      </pc:sldChg>
      <pc:sldChg chg="addSp delSp modSp add mod">
        <pc:chgData name="Daniel Scherer" userId="1b8f5dc4-d230-4360-b018-91c34292d853" providerId="ADAL" clId="{5384AB5E-D0E1-5BA7-8E1E-E07A9CA51A17}" dt="2026-01-16T09:39:28.038" v="2928" actId="6549"/>
        <pc:sldMkLst>
          <pc:docMk/>
          <pc:sldMk cId="11547832" sldId="414"/>
        </pc:sldMkLst>
        <pc:spChg chg="add mod">
          <ac:chgData name="Daniel Scherer" userId="1b8f5dc4-d230-4360-b018-91c34292d853" providerId="ADAL" clId="{5384AB5E-D0E1-5BA7-8E1E-E07A9CA51A17}" dt="2026-01-16T09:12:20.252" v="2753" actId="1076"/>
          <ac:spMkLst>
            <pc:docMk/>
            <pc:sldMk cId="11547832" sldId="414"/>
            <ac:spMk id="7" creationId="{04BC1A96-D5B4-378D-FCC4-37CD729DBF63}"/>
          </ac:spMkLst>
        </pc:spChg>
        <pc:spChg chg="mod">
          <ac:chgData name="Daniel Scherer" userId="1b8f5dc4-d230-4360-b018-91c34292d853" providerId="ADAL" clId="{5384AB5E-D0E1-5BA7-8E1E-E07A9CA51A17}" dt="2026-01-16T09:39:28.038" v="2928" actId="6549"/>
          <ac:spMkLst>
            <pc:docMk/>
            <pc:sldMk cId="11547832" sldId="414"/>
            <ac:spMk id="23" creationId="{6E906E94-B603-1BD1-6685-7806DC8170B2}"/>
          </ac:spMkLst>
        </pc:spChg>
        <pc:picChg chg="add mod">
          <ac:chgData name="Daniel Scherer" userId="1b8f5dc4-d230-4360-b018-91c34292d853" providerId="ADAL" clId="{5384AB5E-D0E1-5BA7-8E1E-E07A9CA51A17}" dt="2026-01-16T09:10:32.627" v="2731" actId="1076"/>
          <ac:picMkLst>
            <pc:docMk/>
            <pc:sldMk cId="11547832" sldId="414"/>
            <ac:picMk id="2" creationId="{808B79A9-6F34-C7E1-CB8D-1C06DE7410B8}"/>
          </ac:picMkLst>
        </pc:picChg>
      </pc:sldChg>
      <pc:sldChg chg="addSp delSp modSp add mod">
        <pc:chgData name="Daniel Scherer" userId="1b8f5dc4-d230-4360-b018-91c34292d853" providerId="ADAL" clId="{5384AB5E-D0E1-5BA7-8E1E-E07A9CA51A17}" dt="2026-01-16T09:34:40.752" v="2927" actId="1076"/>
        <pc:sldMkLst>
          <pc:docMk/>
          <pc:sldMk cId="471645537" sldId="415"/>
        </pc:sldMkLst>
        <pc:spChg chg="add mod">
          <ac:chgData name="Daniel Scherer" userId="1b8f5dc4-d230-4360-b018-91c34292d853" providerId="ADAL" clId="{5384AB5E-D0E1-5BA7-8E1E-E07A9CA51A17}" dt="2026-01-16T09:24:21.539" v="2831" actId="164"/>
          <ac:spMkLst>
            <pc:docMk/>
            <pc:sldMk cId="471645537" sldId="415"/>
            <ac:spMk id="8" creationId="{C3391C98-72B1-816B-B310-B7852E37EFAC}"/>
          </ac:spMkLst>
        </pc:spChg>
        <pc:spChg chg="add mod">
          <ac:chgData name="Daniel Scherer" userId="1b8f5dc4-d230-4360-b018-91c34292d853" providerId="ADAL" clId="{5384AB5E-D0E1-5BA7-8E1E-E07A9CA51A17}" dt="2026-01-16T09:24:21.539" v="2831" actId="164"/>
          <ac:spMkLst>
            <pc:docMk/>
            <pc:sldMk cId="471645537" sldId="415"/>
            <ac:spMk id="9" creationId="{2A905FA1-F9FF-01B7-9572-8C53F5680D28}"/>
          </ac:spMkLst>
        </pc:spChg>
        <pc:spChg chg="add mod">
          <ac:chgData name="Daniel Scherer" userId="1b8f5dc4-d230-4360-b018-91c34292d853" providerId="ADAL" clId="{5384AB5E-D0E1-5BA7-8E1E-E07A9CA51A17}" dt="2026-01-16T09:24:21.539" v="2831" actId="164"/>
          <ac:spMkLst>
            <pc:docMk/>
            <pc:sldMk cId="471645537" sldId="415"/>
            <ac:spMk id="10" creationId="{645D6EF6-01E5-4046-725E-6DCD7A3C4592}"/>
          </ac:spMkLst>
        </pc:spChg>
        <pc:spChg chg="add mod">
          <ac:chgData name="Daniel Scherer" userId="1b8f5dc4-d230-4360-b018-91c34292d853" providerId="ADAL" clId="{5384AB5E-D0E1-5BA7-8E1E-E07A9CA51A17}" dt="2026-01-16T09:24:21.539" v="2831" actId="164"/>
          <ac:spMkLst>
            <pc:docMk/>
            <pc:sldMk cId="471645537" sldId="415"/>
            <ac:spMk id="11" creationId="{9E3C5F49-A18C-3AD4-F822-1C0A3D8AAB83}"/>
          </ac:spMkLst>
        </pc:spChg>
        <pc:spChg chg="mod">
          <ac:chgData name="Daniel Scherer" userId="1b8f5dc4-d230-4360-b018-91c34292d853" providerId="ADAL" clId="{5384AB5E-D0E1-5BA7-8E1E-E07A9CA51A17}" dt="2026-01-16T09:18:55.631" v="2785" actId="20577"/>
          <ac:spMkLst>
            <pc:docMk/>
            <pc:sldMk cId="471645537" sldId="415"/>
            <ac:spMk id="23" creationId="{FD167F14-9D46-D9E4-1505-CE023C721BCA}"/>
          </ac:spMkLst>
        </pc:spChg>
        <pc:grpChg chg="add mod">
          <ac:chgData name="Daniel Scherer" userId="1b8f5dc4-d230-4360-b018-91c34292d853" providerId="ADAL" clId="{5384AB5E-D0E1-5BA7-8E1E-E07A9CA51A17}" dt="2026-01-16T09:34:04.178" v="2917" actId="1076"/>
          <ac:grpSpMkLst>
            <pc:docMk/>
            <pc:sldMk cId="471645537" sldId="415"/>
            <ac:grpSpMk id="12" creationId="{8F3E3D78-0941-D36C-0439-AD23387CC77F}"/>
          </ac:grpSpMkLst>
        </pc:grpChg>
        <pc:graphicFrameChg chg="add mod modGraphic">
          <ac:chgData name="Daniel Scherer" userId="1b8f5dc4-d230-4360-b018-91c34292d853" providerId="ADAL" clId="{5384AB5E-D0E1-5BA7-8E1E-E07A9CA51A17}" dt="2026-01-16T09:34:40.752" v="2927" actId="1076"/>
          <ac:graphicFrameMkLst>
            <pc:docMk/>
            <pc:sldMk cId="471645537" sldId="415"/>
            <ac:graphicFrameMk id="4" creationId="{EC7F8A76-D1DA-9F20-0C1B-4556BDCDCA5E}"/>
          </ac:graphicFrameMkLst>
        </pc:graphicFrameChg>
        <pc:picChg chg="add mod">
          <ac:chgData name="Daniel Scherer" userId="1b8f5dc4-d230-4360-b018-91c34292d853" providerId="ADAL" clId="{5384AB5E-D0E1-5BA7-8E1E-E07A9CA51A17}" dt="2026-01-16T09:24:21.539" v="2831" actId="164"/>
          <ac:picMkLst>
            <pc:docMk/>
            <pc:sldMk cId="471645537" sldId="415"/>
            <ac:picMk id="5" creationId="{0BB71893-BB54-9D1C-4991-968E2D82BACD}"/>
          </ac:picMkLst>
        </pc:picChg>
      </pc:sldChg>
      <pc:sldChg chg="addSp delSp modSp add mod">
        <pc:chgData name="Daniel Scherer" userId="1b8f5dc4-d230-4360-b018-91c34292d853" providerId="ADAL" clId="{5384AB5E-D0E1-5BA7-8E1E-E07A9CA51A17}" dt="2026-01-16T09:31:37.276" v="2916" actId="1076"/>
        <pc:sldMkLst>
          <pc:docMk/>
          <pc:sldMk cId="3911124052" sldId="416"/>
        </pc:sldMkLst>
        <pc:spChg chg="mod">
          <ac:chgData name="Daniel Scherer" userId="1b8f5dc4-d230-4360-b018-91c34292d853" providerId="ADAL" clId="{5384AB5E-D0E1-5BA7-8E1E-E07A9CA51A17}" dt="2026-01-16T09:25:58.414" v="2876" actId="20577"/>
          <ac:spMkLst>
            <pc:docMk/>
            <pc:sldMk cId="3911124052" sldId="416"/>
            <ac:spMk id="23" creationId="{F1B5FC4E-3E6A-EEE7-2BD9-BEA4216F8AE4}"/>
          </ac:spMkLst>
        </pc:spChg>
        <pc:graphicFrameChg chg="mod modGraphic">
          <ac:chgData name="Daniel Scherer" userId="1b8f5dc4-d230-4360-b018-91c34292d853" providerId="ADAL" clId="{5384AB5E-D0E1-5BA7-8E1E-E07A9CA51A17}" dt="2026-01-16T09:31:37.276" v="2916" actId="1076"/>
          <ac:graphicFrameMkLst>
            <pc:docMk/>
            <pc:sldMk cId="3911124052" sldId="416"/>
            <ac:graphicFrameMk id="4" creationId="{0E0CD8DB-45B2-D969-59F7-80D3A8AC29E3}"/>
          </ac:graphicFrameMkLst>
        </pc:graphicFrameChg>
        <pc:picChg chg="add mod">
          <ac:chgData name="Daniel Scherer" userId="1b8f5dc4-d230-4360-b018-91c34292d853" providerId="ADAL" clId="{5384AB5E-D0E1-5BA7-8E1E-E07A9CA51A17}" dt="2026-01-16T09:28:40.533" v="2901" actId="1076"/>
          <ac:picMkLst>
            <pc:docMk/>
            <pc:sldMk cId="3911124052" sldId="416"/>
            <ac:picMk id="2" creationId="{FEDE7AE7-2F68-D8F8-F02C-0B3D135E3B4A}"/>
          </ac:picMkLst>
        </pc:picChg>
      </pc:sldChg>
      <pc:sldMasterChg chg="modSp mod">
        <pc:chgData name="Daniel Scherer" userId="1b8f5dc4-d230-4360-b018-91c34292d853" providerId="ADAL" clId="{5384AB5E-D0E1-5BA7-8E1E-E07A9CA51A17}" dt="2026-01-14T14:07:56.644" v="139" actId="20577"/>
        <pc:sldMasterMkLst>
          <pc:docMk/>
          <pc:sldMasterMk cId="3183815926" sldId="2147483648"/>
        </pc:sldMasterMkLst>
        <pc:spChg chg="mod">
          <ac:chgData name="Daniel Scherer" userId="1b8f5dc4-d230-4360-b018-91c34292d853" providerId="ADAL" clId="{5384AB5E-D0E1-5BA7-8E1E-E07A9CA51A17}" dt="2026-01-14T14:07:56.644" v="139" actId="20577"/>
          <ac:spMkLst>
            <pc:docMk/>
            <pc:sldMasterMk cId="3183815926" sldId="2147483648"/>
            <ac:spMk id="32" creationId="{A9DADB2D-C7C7-46B8-A098-60E90E2C98B7}"/>
          </ac:spMkLst>
        </pc:spChg>
      </pc:sldMasterChg>
    </pc:docChg>
  </pc:docChgLst>
  <pc:docChgLst>
    <pc:chgData name="Malak SADKI" userId="S::malak.sadki_magellium.fr#ext#@cnrsc.onmicrosoft.com::000e68f6-d8b3-4d16-9de6-ba7608f97790" providerId="AD" clId="Web-{1E427B10-4E67-48F0-D27A-C36882EA7D1B}"/>
    <pc:docChg chg="addSld delSld modSld">
      <pc:chgData name="Malak SADKI" userId="S::malak.sadki_magellium.fr#ext#@cnrsc.onmicrosoft.com::000e68f6-d8b3-4d16-9de6-ba7608f97790" providerId="AD" clId="Web-{1E427B10-4E67-48F0-D27A-C36882EA7D1B}" dt="2026-01-16T16:03:05.129" v="124" actId="1076"/>
      <pc:docMkLst>
        <pc:docMk/>
      </pc:docMkLst>
      <pc:sldChg chg="delSp modSp">
        <pc:chgData name="Malak SADKI" userId="S::malak.sadki_magellium.fr#ext#@cnrsc.onmicrosoft.com::000e68f6-d8b3-4d16-9de6-ba7608f97790" providerId="AD" clId="Web-{1E427B10-4E67-48F0-D27A-C36882EA7D1B}" dt="2026-01-16T15:20:30.691" v="115"/>
        <pc:sldMkLst>
          <pc:docMk/>
          <pc:sldMk cId="3928457827" sldId="332"/>
        </pc:sldMkLst>
        <pc:spChg chg="mod">
          <ac:chgData name="Malak SADKI" userId="S::malak.sadki_magellium.fr#ext#@cnrsc.onmicrosoft.com::000e68f6-d8b3-4d16-9de6-ba7608f97790" providerId="AD" clId="Web-{1E427B10-4E67-48F0-D27A-C36882EA7D1B}" dt="2026-01-16T15:20:27.894" v="114" actId="14100"/>
          <ac:spMkLst>
            <pc:docMk/>
            <pc:sldMk cId="3928457827" sldId="332"/>
            <ac:spMk id="3" creationId="{9661C406-F20B-2D6B-7FD5-9EF95D0BD1D5}"/>
          </ac:spMkLst>
        </pc:spChg>
      </pc:sldChg>
      <pc:sldChg chg="modSp">
        <pc:chgData name="Malak SADKI" userId="S::malak.sadki_magellium.fr#ext#@cnrsc.onmicrosoft.com::000e68f6-d8b3-4d16-9de6-ba7608f97790" providerId="AD" clId="Web-{1E427B10-4E67-48F0-D27A-C36882EA7D1B}" dt="2026-01-16T16:03:05.129" v="124" actId="1076"/>
        <pc:sldMkLst>
          <pc:docMk/>
          <pc:sldMk cId="3135186943" sldId="379"/>
        </pc:sldMkLst>
        <pc:graphicFrameChg chg="mod modGraphic">
          <ac:chgData name="Malak SADKI" userId="S::malak.sadki_magellium.fr#ext#@cnrsc.onmicrosoft.com::000e68f6-d8b3-4d16-9de6-ba7608f97790" providerId="AD" clId="Web-{1E427B10-4E67-48F0-D27A-C36882EA7D1B}" dt="2026-01-16T16:03:05.129" v="124" actId="1076"/>
          <ac:graphicFrameMkLst>
            <pc:docMk/>
            <pc:sldMk cId="3135186943" sldId="379"/>
            <ac:graphicFrameMk id="5" creationId="{DD282460-A07F-4DBD-7F85-612CF67753E3}"/>
          </ac:graphicFrameMkLst>
        </pc:graphicFrameChg>
      </pc:sldChg>
      <pc:sldChg chg="modSp">
        <pc:chgData name="Malak SADKI" userId="S::malak.sadki_magellium.fr#ext#@cnrsc.onmicrosoft.com::000e68f6-d8b3-4d16-9de6-ba7608f97790" providerId="AD" clId="Web-{1E427B10-4E67-48F0-D27A-C36882EA7D1B}" dt="2026-01-16T15:44:34.713" v="118" actId="20577"/>
        <pc:sldMkLst>
          <pc:docMk/>
          <pc:sldMk cId="854522110" sldId="404"/>
        </pc:sldMkLst>
      </pc:sldChg>
    </pc:docChg>
  </pc:docChgLst>
  <pc:docChgLst>
    <pc:chgData name="ANGELICA TARPANELLI" userId="S::angelica.tarpanelli@cnr.it::e9d09711-cfb1-450e-b44f-47518f74f234" providerId="AD" clId="Web-{4406C9D0-C8D5-639B-136B-FBB1636D28D3}"/>
    <pc:docChg chg="modSld">
      <pc:chgData name="ANGELICA TARPANELLI" userId="S::angelica.tarpanelli@cnr.it::e9d09711-cfb1-450e-b44f-47518f74f234" providerId="AD" clId="Web-{4406C9D0-C8D5-639B-136B-FBB1636D28D3}" dt="2026-01-20T13:37:08.026" v="34" actId="20577"/>
      <pc:docMkLst>
        <pc:docMk/>
      </pc:docMkLst>
      <pc:sldChg chg="addSp delSp modSp">
        <pc:chgData name="ANGELICA TARPANELLI" userId="S::angelica.tarpanelli@cnr.it::e9d09711-cfb1-450e-b44f-47518f74f234" providerId="AD" clId="Web-{4406C9D0-C8D5-639B-136B-FBB1636D28D3}" dt="2026-01-20T13:37:08.026" v="34" actId="20577"/>
        <pc:sldMkLst>
          <pc:docMk/>
          <pc:sldMk cId="1607265034" sldId="428"/>
        </pc:sldMkLst>
        <pc:spChg chg="mod">
          <ac:chgData name="ANGELICA TARPANELLI" userId="S::angelica.tarpanelli@cnr.it::e9d09711-cfb1-450e-b44f-47518f74f234" providerId="AD" clId="Web-{4406C9D0-C8D5-639B-136B-FBB1636D28D3}" dt="2026-01-20T13:37:08.026" v="34" actId="20577"/>
          <ac:spMkLst>
            <pc:docMk/>
            <pc:sldMk cId="1607265034" sldId="428"/>
            <ac:spMk id="50" creationId="{E965184A-A122-EAFC-85D0-DADAC21056B4}"/>
          </ac:spMkLst>
        </pc:spChg>
        <pc:picChg chg="add mod modCrop">
          <ac:chgData name="ANGELICA TARPANELLI" userId="S::angelica.tarpanelli@cnr.it::e9d09711-cfb1-450e-b44f-47518f74f234" providerId="AD" clId="Web-{4406C9D0-C8D5-639B-136B-FBB1636D28D3}" dt="2026-01-20T13:36:47.807" v="9" actId="1076"/>
          <ac:picMkLst>
            <pc:docMk/>
            <pc:sldMk cId="1607265034" sldId="428"/>
            <ac:picMk id="5" creationId="{8095D0C2-7236-F60F-306D-833722FC99D4}"/>
          </ac:picMkLst>
        </pc:picChg>
      </pc:sldChg>
    </pc:docChg>
  </pc:docChgLst>
  <pc:docChgLst>
    <pc:chgData name="omid.elmi" userId="S::omid.elmi_gis.uni-stuttgart.de#ext#@cnrsc.onmicrosoft.com::68f1e12f-087a-47cc-a64f-d4d65adb00f7" providerId="AD" clId="Web-{096A1715-08DB-0DFC-0AA6-78BD587B2AD2}"/>
    <pc:docChg chg="modSld">
      <pc:chgData name="omid.elmi" userId="S::omid.elmi_gis.uni-stuttgart.de#ext#@cnrsc.onmicrosoft.com::68f1e12f-087a-47cc-a64f-d4d65adb00f7" providerId="AD" clId="Web-{096A1715-08DB-0DFC-0AA6-78BD587B2AD2}" dt="2026-01-22T12:25:36.270" v="9"/>
      <pc:docMkLst>
        <pc:docMk/>
      </pc:docMkLst>
      <pc:sldChg chg="delAnim">
        <pc:chgData name="omid.elmi" userId="S::omid.elmi_gis.uni-stuttgart.de#ext#@cnrsc.onmicrosoft.com::68f1e12f-087a-47cc-a64f-d4d65adb00f7" providerId="AD" clId="Web-{096A1715-08DB-0DFC-0AA6-78BD587B2AD2}" dt="2026-01-22T12:24:03.472" v="0"/>
        <pc:sldMkLst>
          <pc:docMk/>
          <pc:sldMk cId="3372705475" sldId="352"/>
        </pc:sldMkLst>
      </pc:sldChg>
      <pc:sldChg chg="modSp delAnim">
        <pc:chgData name="omid.elmi" userId="S::omid.elmi_gis.uni-stuttgart.de#ext#@cnrsc.onmicrosoft.com::68f1e12f-087a-47cc-a64f-d4d65adb00f7" providerId="AD" clId="Web-{096A1715-08DB-0DFC-0AA6-78BD587B2AD2}" dt="2026-01-22T12:25:24.395" v="8"/>
        <pc:sldMkLst>
          <pc:docMk/>
          <pc:sldMk cId="278205689" sldId="366"/>
        </pc:sldMkLst>
        <pc:picChg chg="mod">
          <ac:chgData name="omid.elmi" userId="S::omid.elmi_gis.uni-stuttgart.de#ext#@cnrsc.onmicrosoft.com::68f1e12f-087a-47cc-a64f-d4d65adb00f7" providerId="AD" clId="Web-{096A1715-08DB-0DFC-0AA6-78BD587B2AD2}" dt="2026-01-22T12:24:59.567" v="4" actId="1076"/>
          <ac:picMkLst>
            <pc:docMk/>
            <pc:sldMk cId="278205689" sldId="366"/>
            <ac:picMk id="4" creationId="{9BE414AF-5C25-99A5-5F84-E70A273ED902}"/>
          </ac:picMkLst>
        </pc:picChg>
        <pc:picChg chg="mod">
          <ac:chgData name="omid.elmi" userId="S::omid.elmi_gis.uni-stuttgart.de#ext#@cnrsc.onmicrosoft.com::68f1e12f-087a-47cc-a64f-d4d65adb00f7" providerId="AD" clId="Web-{096A1715-08DB-0DFC-0AA6-78BD587B2AD2}" dt="2026-01-22T12:24:59.598" v="5" actId="1076"/>
          <ac:picMkLst>
            <pc:docMk/>
            <pc:sldMk cId="278205689" sldId="366"/>
            <ac:picMk id="6" creationId="{94618735-6096-BBC4-495A-EDABBE8CB71F}"/>
          </ac:picMkLst>
        </pc:picChg>
        <pc:picChg chg="mod">
          <ac:chgData name="omid.elmi" userId="S::omid.elmi_gis.uni-stuttgart.de#ext#@cnrsc.onmicrosoft.com::68f1e12f-087a-47cc-a64f-d4d65adb00f7" providerId="AD" clId="Web-{096A1715-08DB-0DFC-0AA6-78BD587B2AD2}" dt="2026-01-22T12:25:07.223" v="7" actId="14100"/>
          <ac:picMkLst>
            <pc:docMk/>
            <pc:sldMk cId="278205689" sldId="366"/>
            <ac:picMk id="7" creationId="{E76C620E-458A-95B6-A715-C64194132087}"/>
          </ac:picMkLst>
        </pc:picChg>
      </pc:sldChg>
      <pc:sldChg chg="delAnim">
        <pc:chgData name="omid.elmi" userId="S::omid.elmi_gis.uni-stuttgart.de#ext#@cnrsc.onmicrosoft.com::68f1e12f-087a-47cc-a64f-d4d65adb00f7" providerId="AD" clId="Web-{096A1715-08DB-0DFC-0AA6-78BD587B2AD2}" dt="2026-01-22T12:25:36.270" v="9"/>
        <pc:sldMkLst>
          <pc:docMk/>
          <pc:sldMk cId="4181969594" sldId="381"/>
        </pc:sldMkLst>
      </pc:sldChg>
    </pc:docChg>
  </pc:docChgLst>
  <pc:docChgLst>
    <pc:chgData name="Malak SADKI" userId="S::malak.sadki_magellium.fr#ext#@cnrsc.onmicrosoft.com::000e68f6-d8b3-4d16-9de6-ba7608f97790" providerId="AD" clId="Web-{578795FB-FBFA-AA9C-DC56-195D410A5688}"/>
    <pc:docChg chg="modSld">
      <pc:chgData name="Malak SADKI" userId="S::malak.sadki_magellium.fr#ext#@cnrsc.onmicrosoft.com::000e68f6-d8b3-4d16-9de6-ba7608f97790" providerId="AD" clId="Web-{578795FB-FBFA-AA9C-DC56-195D410A5688}" dt="2026-01-20T15:47:59.268" v="77"/>
      <pc:docMkLst>
        <pc:docMk/>
      </pc:docMkLst>
      <pc:sldChg chg="modSp">
        <pc:chgData name="Malak SADKI" userId="S::malak.sadki_magellium.fr#ext#@cnrsc.onmicrosoft.com::000e68f6-d8b3-4d16-9de6-ba7608f97790" providerId="AD" clId="Web-{578795FB-FBFA-AA9C-DC56-195D410A5688}" dt="2026-01-20T13:28:23.074" v="13"/>
        <pc:sldMkLst>
          <pc:docMk/>
          <pc:sldMk cId="3150576541" sldId="378"/>
        </pc:sldMkLst>
        <pc:graphicFrameChg chg="mod modGraphic">
          <ac:chgData name="Malak SADKI" userId="S::malak.sadki_magellium.fr#ext#@cnrsc.onmicrosoft.com::000e68f6-d8b3-4d16-9de6-ba7608f97790" providerId="AD" clId="Web-{578795FB-FBFA-AA9C-DC56-195D410A5688}" dt="2026-01-20T13:28:23.074" v="13"/>
          <ac:graphicFrameMkLst>
            <pc:docMk/>
            <pc:sldMk cId="3150576541" sldId="378"/>
            <ac:graphicFrameMk id="78" creationId="{00000000-0000-0000-0000-000000000000}"/>
          </ac:graphicFrameMkLst>
        </pc:graphicFrameChg>
      </pc:sldChg>
      <pc:sldChg chg="modSp">
        <pc:chgData name="Malak SADKI" userId="S::malak.sadki_magellium.fr#ext#@cnrsc.onmicrosoft.com::000e68f6-d8b3-4d16-9de6-ba7608f97790" providerId="AD" clId="Web-{578795FB-FBFA-AA9C-DC56-195D410A5688}" dt="2026-01-20T15:47:59.268" v="77"/>
        <pc:sldMkLst>
          <pc:docMk/>
          <pc:sldMk cId="4184682839" sldId="403"/>
        </pc:sldMkLst>
        <pc:picChg chg="mod">
          <ac:chgData name="Malak SADKI" userId="S::malak.sadki_magellium.fr#ext#@cnrsc.onmicrosoft.com::000e68f6-d8b3-4d16-9de6-ba7608f97790" providerId="AD" clId="Web-{578795FB-FBFA-AA9C-DC56-195D410A5688}" dt="2026-01-20T15:47:59.268" v="77"/>
          <ac:picMkLst>
            <pc:docMk/>
            <pc:sldMk cId="4184682839" sldId="403"/>
            <ac:picMk id="5" creationId="{F40C0CB8-AE5B-8E48-217E-090B796F87A1}"/>
          </ac:picMkLst>
        </pc:picChg>
      </pc:sldChg>
      <pc:sldChg chg="modSp">
        <pc:chgData name="Malak SADKI" userId="S::malak.sadki_magellium.fr#ext#@cnrsc.onmicrosoft.com::000e68f6-d8b3-4d16-9de6-ba7608f97790" providerId="AD" clId="Web-{578795FB-FBFA-AA9C-DC56-195D410A5688}" dt="2026-01-20T15:19:14.545" v="76" actId="20577"/>
        <pc:sldMkLst>
          <pc:docMk/>
          <pc:sldMk cId="3901003791" sldId="408"/>
        </pc:sldMkLst>
        <pc:spChg chg="mod">
          <ac:chgData name="Malak SADKI" userId="S::malak.sadki_magellium.fr#ext#@cnrsc.onmicrosoft.com::000e68f6-d8b3-4d16-9de6-ba7608f97790" providerId="AD" clId="Web-{578795FB-FBFA-AA9C-DC56-195D410A5688}" dt="2026-01-20T15:19:14.545" v="76" actId="20577"/>
          <ac:spMkLst>
            <pc:docMk/>
            <pc:sldMk cId="3901003791" sldId="408"/>
            <ac:spMk id="7" creationId="{E0B1B04F-E478-AE1D-49D9-B3DFCAA7C454}"/>
          </ac:spMkLst>
        </pc:spChg>
      </pc:sldChg>
      <pc:sldChg chg="modSp">
        <pc:chgData name="Malak SADKI" userId="S::malak.sadki_magellium.fr#ext#@cnrsc.onmicrosoft.com::000e68f6-d8b3-4d16-9de6-ba7608f97790" providerId="AD" clId="Web-{578795FB-FBFA-AA9C-DC56-195D410A5688}" dt="2026-01-20T15:03:06.359" v="41"/>
        <pc:sldMkLst>
          <pc:docMk/>
          <pc:sldMk cId="2395611311" sldId="417"/>
        </pc:sldMkLst>
        <pc:picChg chg="mod modCrop">
          <ac:chgData name="Malak SADKI" userId="S::malak.sadki_magellium.fr#ext#@cnrsc.onmicrosoft.com::000e68f6-d8b3-4d16-9de6-ba7608f97790" providerId="AD" clId="Web-{578795FB-FBFA-AA9C-DC56-195D410A5688}" dt="2026-01-20T15:03:06.359" v="41"/>
          <ac:picMkLst>
            <pc:docMk/>
            <pc:sldMk cId="2395611311" sldId="417"/>
            <ac:picMk id="5" creationId="{3EF0A619-8247-F94E-DD49-25D34D592559}"/>
          </ac:picMkLst>
        </pc:picChg>
      </pc:sldChg>
      <pc:sldChg chg="modSp">
        <pc:chgData name="Malak SADKI" userId="S::malak.sadki_magellium.fr#ext#@cnrsc.onmicrosoft.com::000e68f6-d8b3-4d16-9de6-ba7608f97790" providerId="AD" clId="Web-{578795FB-FBFA-AA9C-DC56-195D410A5688}" dt="2026-01-20T15:04:11.376" v="46"/>
        <pc:sldMkLst>
          <pc:docMk/>
          <pc:sldMk cId="2005831340" sldId="418"/>
        </pc:sldMkLst>
        <pc:picChg chg="mod modCrop">
          <ac:chgData name="Malak SADKI" userId="S::malak.sadki_magellium.fr#ext#@cnrsc.onmicrosoft.com::000e68f6-d8b3-4d16-9de6-ba7608f97790" providerId="AD" clId="Web-{578795FB-FBFA-AA9C-DC56-195D410A5688}" dt="2026-01-20T15:04:11.376" v="46"/>
          <ac:picMkLst>
            <pc:docMk/>
            <pc:sldMk cId="2005831340" sldId="418"/>
            <ac:picMk id="5" creationId="{2E023D07-666A-EED7-970F-B4A1EC245473}"/>
          </ac:picMkLst>
        </pc:picChg>
      </pc:sldChg>
      <pc:sldChg chg="modSp">
        <pc:chgData name="Malak SADKI" userId="S::malak.sadki_magellium.fr#ext#@cnrsc.onmicrosoft.com::000e68f6-d8b3-4d16-9de6-ba7608f97790" providerId="AD" clId="Web-{578795FB-FBFA-AA9C-DC56-195D410A5688}" dt="2026-01-20T15:02:18.733" v="38"/>
        <pc:sldMkLst>
          <pc:docMk/>
          <pc:sldMk cId="3982182118" sldId="421"/>
        </pc:sldMkLst>
        <pc:picChg chg="mod modCrop">
          <ac:chgData name="Malak SADKI" userId="S::malak.sadki_magellium.fr#ext#@cnrsc.onmicrosoft.com::000e68f6-d8b3-4d16-9de6-ba7608f97790" providerId="AD" clId="Web-{578795FB-FBFA-AA9C-DC56-195D410A5688}" dt="2026-01-20T15:02:18.733" v="38"/>
          <ac:picMkLst>
            <pc:docMk/>
            <pc:sldMk cId="3982182118" sldId="421"/>
            <ac:picMk id="5" creationId="{A9CCE750-D422-7CEA-0E21-5CA1D9061B95}"/>
          </ac:picMkLst>
        </pc:picChg>
      </pc:sldChg>
      <pc:sldChg chg="modSp">
        <pc:chgData name="Malak SADKI" userId="S::malak.sadki_magellium.fr#ext#@cnrsc.onmicrosoft.com::000e68f6-d8b3-4d16-9de6-ba7608f97790" providerId="AD" clId="Web-{578795FB-FBFA-AA9C-DC56-195D410A5688}" dt="2026-01-20T13:28:37.059" v="23"/>
        <pc:sldMkLst>
          <pc:docMk/>
          <pc:sldMk cId="1676408796" sldId="425"/>
        </pc:sldMkLst>
        <pc:graphicFrameChg chg="mod modGraphic">
          <ac:chgData name="Malak SADKI" userId="S::malak.sadki_magellium.fr#ext#@cnrsc.onmicrosoft.com::000e68f6-d8b3-4d16-9de6-ba7608f97790" providerId="AD" clId="Web-{578795FB-FBFA-AA9C-DC56-195D410A5688}" dt="2026-01-20T13:28:37.059" v="23"/>
          <ac:graphicFrameMkLst>
            <pc:docMk/>
            <pc:sldMk cId="1676408796" sldId="425"/>
            <ac:graphicFrameMk id="78" creationId="{92F11012-050C-0BEA-2A04-ED9EFF8C6B66}"/>
          </ac:graphicFrameMkLst>
        </pc:graphicFrameChg>
      </pc:sldChg>
      <pc:sldChg chg="modSp">
        <pc:chgData name="Malak SADKI" userId="S::malak.sadki_magellium.fr#ext#@cnrsc.onmicrosoft.com::000e68f6-d8b3-4d16-9de6-ba7608f97790" providerId="AD" clId="Web-{578795FB-FBFA-AA9C-DC56-195D410A5688}" dt="2026-01-20T13:28:44.747" v="33"/>
        <pc:sldMkLst>
          <pc:docMk/>
          <pc:sldMk cId="2613559538" sldId="429"/>
        </pc:sldMkLst>
        <pc:graphicFrameChg chg="mod modGraphic">
          <ac:chgData name="Malak SADKI" userId="S::malak.sadki_magellium.fr#ext#@cnrsc.onmicrosoft.com::000e68f6-d8b3-4d16-9de6-ba7608f97790" providerId="AD" clId="Web-{578795FB-FBFA-AA9C-DC56-195D410A5688}" dt="2026-01-20T13:28:44.747" v="33"/>
          <ac:graphicFrameMkLst>
            <pc:docMk/>
            <pc:sldMk cId="2613559538" sldId="429"/>
            <ac:graphicFrameMk id="78" creationId="{84B7205A-EBBA-95F3-1862-1D2840D9434B}"/>
          </ac:graphicFrameMkLst>
        </pc:graphicFrameChg>
      </pc:sldChg>
    </pc:docChg>
  </pc:docChgLst>
  <pc:docChgLst>
    <pc:chgData name="Malak SADKI" userId="S::malak.sadki_magellium.fr#ext#@cnrsc.onmicrosoft.com::000e68f6-d8b3-4d16-9de6-ba7608f97790" providerId="AD" clId="Web-{2F532EB2-80F7-9A7A-0D01-B45C0B874655}"/>
    <pc:docChg chg="modSld">
      <pc:chgData name="Malak SADKI" userId="S::malak.sadki_magellium.fr#ext#@cnrsc.onmicrosoft.com::000e68f6-d8b3-4d16-9de6-ba7608f97790" providerId="AD" clId="Web-{2F532EB2-80F7-9A7A-0D01-B45C0B874655}" dt="2026-01-20T15:48:40.836" v="1"/>
      <pc:docMkLst>
        <pc:docMk/>
      </pc:docMkLst>
      <pc:sldChg chg="modSp">
        <pc:chgData name="Malak SADKI" userId="S::malak.sadki_magellium.fr#ext#@cnrsc.onmicrosoft.com::000e68f6-d8b3-4d16-9de6-ba7608f97790" providerId="AD" clId="Web-{2F532EB2-80F7-9A7A-0D01-B45C0B874655}" dt="2026-01-20T15:48:40.836" v="1"/>
        <pc:sldMkLst>
          <pc:docMk/>
          <pc:sldMk cId="4184682839" sldId="403"/>
        </pc:sldMkLst>
        <pc:picChg chg="mod modCrop">
          <ac:chgData name="Malak SADKI" userId="S::malak.sadki_magellium.fr#ext#@cnrsc.onmicrosoft.com::000e68f6-d8b3-4d16-9de6-ba7608f97790" providerId="AD" clId="Web-{2F532EB2-80F7-9A7A-0D01-B45C0B874655}" dt="2026-01-20T15:48:40.836" v="1"/>
          <ac:picMkLst>
            <pc:docMk/>
            <pc:sldMk cId="4184682839" sldId="403"/>
            <ac:picMk id="5" creationId="{F40C0CB8-AE5B-8E48-217E-090B796F87A1}"/>
          </ac:picMkLst>
        </pc:picChg>
      </pc:sldChg>
    </pc:docChg>
  </pc:docChgLst>
  <pc:docChgLst>
    <pc:chgData name="LUCA CIABATTA" userId="5e64543f-006a-454c-acc3-2d23c25dbfe4" providerId="ADAL" clId="{E8FE7771-A05F-49FB-A23F-07B0AB19451F}"/>
    <pc:docChg chg="undo custSel addSld delSld modSld sldOrd">
      <pc:chgData name="LUCA CIABATTA" userId="5e64543f-006a-454c-acc3-2d23c25dbfe4" providerId="ADAL" clId="{E8FE7771-A05F-49FB-A23F-07B0AB19451F}" dt="2026-01-20T16:52:00.530" v="1135"/>
      <pc:docMkLst>
        <pc:docMk/>
      </pc:docMkLst>
      <pc:sldChg chg="addSp delSp modSp">
        <pc:chgData name="LUCA CIABATTA" userId="5e64543f-006a-454c-acc3-2d23c25dbfe4" providerId="ADAL" clId="{E8FE7771-A05F-49FB-A23F-07B0AB19451F}" dt="2026-01-20T16:34:58.340" v="1124" actId="20577"/>
        <pc:sldMkLst>
          <pc:docMk/>
          <pc:sldMk cId="2621557489" sldId="320"/>
        </pc:sldMkLst>
        <pc:spChg chg="mod">
          <ac:chgData name="LUCA CIABATTA" userId="5e64543f-006a-454c-acc3-2d23c25dbfe4" providerId="ADAL" clId="{E8FE7771-A05F-49FB-A23F-07B0AB19451F}" dt="2026-01-20T16:33:42.998" v="1114" actId="14100"/>
          <ac:spMkLst>
            <pc:docMk/>
            <pc:sldMk cId="2621557489" sldId="320"/>
            <ac:spMk id="16" creationId="{0D43C520-2D68-DBA9-5327-E31BA6CC5BEC}"/>
          </ac:spMkLst>
        </pc:spChg>
        <pc:spChg chg="mod">
          <ac:chgData name="LUCA CIABATTA" userId="5e64543f-006a-454c-acc3-2d23c25dbfe4" providerId="ADAL" clId="{E8FE7771-A05F-49FB-A23F-07B0AB19451F}" dt="2026-01-20T16:33:40.624" v="1113" actId="14100"/>
          <ac:spMkLst>
            <pc:docMk/>
            <pc:sldMk cId="2621557489" sldId="320"/>
            <ac:spMk id="24" creationId="{F3688C88-A015-AF62-906C-953970F0E0E6}"/>
          </ac:spMkLst>
        </pc:spChg>
        <pc:spChg chg="add">
          <ac:chgData name="LUCA CIABATTA" userId="5e64543f-006a-454c-acc3-2d23c25dbfe4" providerId="ADAL" clId="{E8FE7771-A05F-49FB-A23F-07B0AB19451F}" dt="2026-01-20T10:33:29.098" v="0"/>
          <ac:spMkLst>
            <pc:docMk/>
            <pc:sldMk cId="2621557489" sldId="320"/>
            <ac:spMk id="35" creationId="{7D01760C-E957-4DC7-B6B4-2C07BFEEB765}"/>
          </ac:spMkLst>
        </pc:spChg>
        <pc:spChg chg="add mod">
          <ac:chgData name="LUCA CIABATTA" userId="5e64543f-006a-454c-acc3-2d23c25dbfe4" providerId="ADAL" clId="{E8FE7771-A05F-49FB-A23F-07B0AB19451F}" dt="2026-01-20T16:34:58.340" v="1124" actId="20577"/>
          <ac:spMkLst>
            <pc:docMk/>
            <pc:sldMk cId="2621557489" sldId="320"/>
            <ac:spMk id="37" creationId="{0BD9B395-0298-4D44-A62C-AE9DEE5DD41C}"/>
          </ac:spMkLst>
        </pc:spChg>
        <pc:grpChg chg="mod">
          <ac:chgData name="LUCA CIABATTA" userId="5e64543f-006a-454c-acc3-2d23c25dbfe4" providerId="ADAL" clId="{E8FE7771-A05F-49FB-A23F-07B0AB19451F}" dt="2026-01-20T10:33:39.297" v="4" actId="1076"/>
          <ac:grpSpMkLst>
            <pc:docMk/>
            <pc:sldMk cId="2621557489" sldId="320"/>
            <ac:grpSpMk id="48" creationId="{BA14A2DF-EB3C-DBA4-DE47-0A36C8A02480}"/>
          </ac:grpSpMkLst>
        </pc:grpChg>
      </pc:sldChg>
      <pc:sldChg chg="addSp delSp">
        <pc:chgData name="LUCA CIABATTA" userId="5e64543f-006a-454c-acc3-2d23c25dbfe4" providerId="ADAL" clId="{E8FE7771-A05F-49FB-A23F-07B0AB19451F}" dt="2026-01-20T10:34:22.326" v="11"/>
        <pc:sldMkLst>
          <pc:docMk/>
          <pc:sldMk cId="2978879221" sldId="410"/>
        </pc:sldMkLst>
        <pc:spChg chg="add">
          <ac:chgData name="LUCA CIABATTA" userId="5e64543f-006a-454c-acc3-2d23c25dbfe4" providerId="ADAL" clId="{E8FE7771-A05F-49FB-A23F-07B0AB19451F}" dt="2026-01-20T10:34:22.326" v="11"/>
          <ac:spMkLst>
            <pc:docMk/>
            <pc:sldMk cId="2978879221" sldId="410"/>
            <ac:spMk id="4" creationId="{2E912065-B093-404D-B70A-EEFA318D5312}"/>
          </ac:spMkLst>
        </pc:spChg>
        <pc:spChg chg="add">
          <ac:chgData name="LUCA CIABATTA" userId="5e64543f-006a-454c-acc3-2d23c25dbfe4" providerId="ADAL" clId="{E8FE7771-A05F-49FB-A23F-07B0AB19451F}" dt="2026-01-20T10:34:22.326" v="11"/>
          <ac:spMkLst>
            <pc:docMk/>
            <pc:sldMk cId="2978879221" sldId="410"/>
            <ac:spMk id="6" creationId="{D0E46723-6FC7-461C-AE69-03E133FE29D7}"/>
          </ac:spMkLst>
        </pc:spChg>
        <pc:graphicFrameChg chg="add">
          <ac:chgData name="LUCA CIABATTA" userId="5e64543f-006a-454c-acc3-2d23c25dbfe4" providerId="ADAL" clId="{E8FE7771-A05F-49FB-A23F-07B0AB19451F}" dt="2026-01-20T10:34:22.326" v="11"/>
          <ac:graphicFrameMkLst>
            <pc:docMk/>
            <pc:sldMk cId="2978879221" sldId="410"/>
            <ac:graphicFrameMk id="5" creationId="{8F66A6BF-A536-4996-B5CC-F070BE135E8A}"/>
          </ac:graphicFrameMkLst>
        </pc:graphicFrameChg>
      </pc:sldChg>
      <pc:sldChg chg="addSp delSp modSp">
        <pc:chgData name="LUCA CIABATTA" userId="5e64543f-006a-454c-acc3-2d23c25dbfe4" providerId="ADAL" clId="{E8FE7771-A05F-49FB-A23F-07B0AB19451F}" dt="2026-01-20T13:35:07.237" v="776" actId="20577"/>
        <pc:sldMkLst>
          <pc:docMk/>
          <pc:sldMk cId="2543736455" sldId="413"/>
        </pc:sldMkLst>
        <pc:graphicFrameChg chg="add mod modGraphic">
          <ac:chgData name="LUCA CIABATTA" userId="5e64543f-006a-454c-acc3-2d23c25dbfe4" providerId="ADAL" clId="{E8FE7771-A05F-49FB-A23F-07B0AB19451F}" dt="2026-01-20T11:45:30.905" v="632" actId="1076"/>
          <ac:graphicFrameMkLst>
            <pc:docMk/>
            <pc:sldMk cId="2543736455" sldId="413"/>
            <ac:graphicFrameMk id="5" creationId="{67651B94-2771-4F4F-8F9F-85317688E31D}"/>
          </ac:graphicFrameMkLst>
        </pc:graphicFrameChg>
        <pc:graphicFrameChg chg="add mod modGraphic">
          <ac:chgData name="LUCA CIABATTA" userId="5e64543f-006a-454c-acc3-2d23c25dbfe4" providerId="ADAL" clId="{E8FE7771-A05F-49FB-A23F-07B0AB19451F}" dt="2026-01-20T13:35:07.237" v="776" actId="20577"/>
          <ac:graphicFrameMkLst>
            <pc:docMk/>
            <pc:sldMk cId="2543736455" sldId="413"/>
            <ac:graphicFrameMk id="6" creationId="{B537903C-F65C-477F-B26F-56249CF7D730}"/>
          </ac:graphicFrameMkLst>
        </pc:graphicFrameChg>
      </pc:sldChg>
      <pc:sldChg chg="addSp delSp add ord">
        <pc:chgData name="LUCA CIABATTA" userId="5e64543f-006a-454c-acc3-2d23c25dbfe4" providerId="ADAL" clId="{E8FE7771-A05F-49FB-A23F-07B0AB19451F}" dt="2026-01-20T16:51:58.410" v="1134"/>
        <pc:sldMkLst>
          <pc:docMk/>
          <pc:sldMk cId="319476510" sldId="430"/>
        </pc:sldMkLst>
        <pc:spChg chg="add">
          <ac:chgData name="LUCA CIABATTA" userId="5e64543f-006a-454c-acc3-2d23c25dbfe4" providerId="ADAL" clId="{E8FE7771-A05F-49FB-A23F-07B0AB19451F}" dt="2026-01-20T10:34:55.581" v="15"/>
          <ac:spMkLst>
            <pc:docMk/>
            <pc:sldMk cId="319476510" sldId="430"/>
            <ac:spMk id="5" creationId="{CDF286B4-07FE-4F6C-A829-05D63F430FEF}"/>
          </ac:spMkLst>
        </pc:spChg>
        <pc:spChg chg="add">
          <ac:chgData name="LUCA CIABATTA" userId="5e64543f-006a-454c-acc3-2d23c25dbfe4" providerId="ADAL" clId="{E8FE7771-A05F-49FB-A23F-07B0AB19451F}" dt="2026-01-20T10:34:55.581" v="15"/>
          <ac:spMkLst>
            <pc:docMk/>
            <pc:sldMk cId="319476510" sldId="430"/>
            <ac:spMk id="6" creationId="{CD110C12-68BB-4550-A02C-B75DA6BBCF6A}"/>
          </ac:spMkLst>
        </pc:spChg>
        <pc:picChg chg="add">
          <ac:chgData name="LUCA CIABATTA" userId="5e64543f-006a-454c-acc3-2d23c25dbfe4" providerId="ADAL" clId="{E8FE7771-A05F-49FB-A23F-07B0AB19451F}" dt="2026-01-20T10:34:55.581" v="15"/>
          <ac:picMkLst>
            <pc:docMk/>
            <pc:sldMk cId="319476510" sldId="430"/>
            <ac:picMk id="4" creationId="{FE8F86B4-DA59-4FF0-8B87-A5B8821C87DC}"/>
          </ac:picMkLst>
        </pc:picChg>
      </pc:sldChg>
      <pc:sldChg chg="addSp delSp add">
        <pc:chgData name="LUCA CIABATTA" userId="5e64543f-006a-454c-acc3-2d23c25dbfe4" providerId="ADAL" clId="{E8FE7771-A05F-49FB-A23F-07B0AB19451F}" dt="2026-01-20T10:35:14.009" v="20"/>
        <pc:sldMkLst>
          <pc:docMk/>
          <pc:sldMk cId="2127079749" sldId="431"/>
        </pc:sldMkLst>
        <pc:spChg chg="add">
          <ac:chgData name="LUCA CIABATTA" userId="5e64543f-006a-454c-acc3-2d23c25dbfe4" providerId="ADAL" clId="{E8FE7771-A05F-49FB-A23F-07B0AB19451F}" dt="2026-01-20T10:35:14.009" v="20"/>
          <ac:spMkLst>
            <pc:docMk/>
            <pc:sldMk cId="2127079749" sldId="431"/>
            <ac:spMk id="6" creationId="{CB7DCDE1-D20D-404D-AFCD-DBE291F2880F}"/>
          </ac:spMkLst>
        </pc:spChg>
        <pc:picChg chg="add">
          <ac:chgData name="LUCA CIABATTA" userId="5e64543f-006a-454c-acc3-2d23c25dbfe4" providerId="ADAL" clId="{E8FE7771-A05F-49FB-A23F-07B0AB19451F}" dt="2026-01-20T10:35:10.016" v="19"/>
          <ac:picMkLst>
            <pc:docMk/>
            <pc:sldMk cId="2127079749" sldId="431"/>
            <ac:picMk id="4" creationId="{FDF6C72D-E0E8-4BF1-9C2B-FF101289B4C5}"/>
          </ac:picMkLst>
        </pc:picChg>
        <pc:picChg chg="add">
          <ac:chgData name="LUCA CIABATTA" userId="5e64543f-006a-454c-acc3-2d23c25dbfe4" providerId="ADAL" clId="{E8FE7771-A05F-49FB-A23F-07B0AB19451F}" dt="2026-01-20T10:35:10.016" v="19"/>
          <ac:picMkLst>
            <pc:docMk/>
            <pc:sldMk cId="2127079749" sldId="431"/>
            <ac:picMk id="5" creationId="{2009152C-8E55-4360-9FC0-0F5023357C01}"/>
          </ac:picMkLst>
        </pc:picChg>
      </pc:sldChg>
      <pc:sldChg chg="addSp delSp modSp add">
        <pc:chgData name="LUCA CIABATTA" userId="5e64543f-006a-454c-acc3-2d23c25dbfe4" providerId="ADAL" clId="{E8FE7771-A05F-49FB-A23F-07B0AB19451F}" dt="2026-01-20T10:45:19.001" v="359" actId="20577"/>
        <pc:sldMkLst>
          <pc:docMk/>
          <pc:sldMk cId="4197161367" sldId="432"/>
        </pc:sldMkLst>
        <pc:spChg chg="add">
          <ac:chgData name="LUCA CIABATTA" userId="5e64543f-006a-454c-acc3-2d23c25dbfe4" providerId="ADAL" clId="{E8FE7771-A05F-49FB-A23F-07B0AB19451F}" dt="2026-01-20T10:35:24.156" v="24"/>
          <ac:spMkLst>
            <pc:docMk/>
            <pc:sldMk cId="4197161367" sldId="432"/>
            <ac:spMk id="4" creationId="{7B53EF2E-A82B-4859-9240-31B494C6FBCB}"/>
          </ac:spMkLst>
        </pc:spChg>
        <pc:spChg chg="add mod">
          <ac:chgData name="LUCA CIABATTA" userId="5e64543f-006a-454c-acc3-2d23c25dbfe4" providerId="ADAL" clId="{E8FE7771-A05F-49FB-A23F-07B0AB19451F}" dt="2026-01-20T10:44:36.985" v="252" actId="1076"/>
          <ac:spMkLst>
            <pc:docMk/>
            <pc:sldMk cId="4197161367" sldId="432"/>
            <ac:spMk id="7" creationId="{1929035F-3BBD-47C2-9700-68E4EDD26F29}"/>
          </ac:spMkLst>
        </pc:spChg>
        <pc:spChg chg="add mod">
          <ac:chgData name="LUCA CIABATTA" userId="5e64543f-006a-454c-acc3-2d23c25dbfe4" providerId="ADAL" clId="{E8FE7771-A05F-49FB-A23F-07B0AB19451F}" dt="2026-01-20T10:45:00.085" v="311" actId="20577"/>
          <ac:spMkLst>
            <pc:docMk/>
            <pc:sldMk cId="4197161367" sldId="432"/>
            <ac:spMk id="8" creationId="{D1FC90AF-539C-4745-8FA8-75C6B9100822}"/>
          </ac:spMkLst>
        </pc:spChg>
        <pc:spChg chg="add mod">
          <ac:chgData name="LUCA CIABATTA" userId="5e64543f-006a-454c-acc3-2d23c25dbfe4" providerId="ADAL" clId="{E8FE7771-A05F-49FB-A23F-07B0AB19451F}" dt="2026-01-20T10:45:19.001" v="359" actId="20577"/>
          <ac:spMkLst>
            <pc:docMk/>
            <pc:sldMk cId="4197161367" sldId="432"/>
            <ac:spMk id="9" creationId="{F5708E3F-A664-4A21-86DF-C054C89F03E7}"/>
          </ac:spMkLst>
        </pc:spChg>
        <pc:picChg chg="add mod modCrop">
          <ac:chgData name="LUCA CIABATTA" userId="5e64543f-006a-454c-acc3-2d23c25dbfe4" providerId="ADAL" clId="{E8FE7771-A05F-49FB-A23F-07B0AB19451F}" dt="2026-01-20T10:37:27.193" v="39" actId="14100"/>
          <ac:picMkLst>
            <pc:docMk/>
            <pc:sldMk cId="4197161367" sldId="432"/>
            <ac:picMk id="6" creationId="{0FA6A9B3-543F-46BB-983E-EF1B820864AD}"/>
          </ac:picMkLst>
        </pc:picChg>
      </pc:sldChg>
      <pc:sldChg chg="addSp delSp modSp add">
        <pc:chgData name="LUCA CIABATTA" userId="5e64543f-006a-454c-acc3-2d23c25dbfe4" providerId="ADAL" clId="{E8FE7771-A05F-49FB-A23F-07B0AB19451F}" dt="2026-01-20T10:44:07.938" v="168" actId="1076"/>
        <pc:sldMkLst>
          <pc:docMk/>
          <pc:sldMk cId="21059461" sldId="433"/>
        </pc:sldMkLst>
        <pc:spChg chg="add">
          <ac:chgData name="LUCA CIABATTA" userId="5e64543f-006a-454c-acc3-2d23c25dbfe4" providerId="ADAL" clId="{E8FE7771-A05F-49FB-A23F-07B0AB19451F}" dt="2026-01-20T10:42:26.577" v="43"/>
          <ac:spMkLst>
            <pc:docMk/>
            <pc:sldMk cId="21059461" sldId="433"/>
            <ac:spMk id="4" creationId="{C89CBD05-5F14-4F58-8D07-36EA5963854B}"/>
          </ac:spMkLst>
        </pc:spChg>
        <pc:spChg chg="add mod">
          <ac:chgData name="LUCA CIABATTA" userId="5e64543f-006a-454c-acc3-2d23c25dbfe4" providerId="ADAL" clId="{E8FE7771-A05F-49FB-A23F-07B0AB19451F}" dt="2026-01-20T10:44:07.938" v="168" actId="1076"/>
          <ac:spMkLst>
            <pc:docMk/>
            <pc:sldMk cId="21059461" sldId="433"/>
            <ac:spMk id="7" creationId="{1169B108-E43A-465B-84F1-8279DD344029}"/>
          </ac:spMkLst>
        </pc:spChg>
        <pc:picChg chg="add mod modCrop">
          <ac:chgData name="LUCA CIABATTA" userId="5e64543f-006a-454c-acc3-2d23c25dbfe4" providerId="ADAL" clId="{E8FE7771-A05F-49FB-A23F-07B0AB19451F}" dt="2026-01-20T10:42:46.530" v="48" actId="14100"/>
          <ac:picMkLst>
            <pc:docMk/>
            <pc:sldMk cId="21059461" sldId="433"/>
            <ac:picMk id="6" creationId="{4EC7DC06-1130-423C-BB71-0861DF4A82C5}"/>
          </ac:picMkLst>
        </pc:picChg>
      </pc:sldChg>
      <pc:sldChg chg="addSp delSp modSp add">
        <pc:chgData name="LUCA CIABATTA" userId="5e64543f-006a-454c-acc3-2d23c25dbfe4" providerId="ADAL" clId="{E8FE7771-A05F-49FB-A23F-07B0AB19451F}" dt="2026-01-20T11:00:04.976" v="373" actId="20577"/>
        <pc:sldMkLst>
          <pc:docMk/>
          <pc:sldMk cId="2505220835" sldId="434"/>
        </pc:sldMkLst>
        <pc:spChg chg="add">
          <ac:chgData name="LUCA CIABATTA" userId="5e64543f-006a-454c-acc3-2d23c25dbfe4" providerId="ADAL" clId="{E8FE7771-A05F-49FB-A23F-07B0AB19451F}" dt="2026-01-20T10:45:42.315" v="363"/>
          <ac:spMkLst>
            <pc:docMk/>
            <pc:sldMk cId="2505220835" sldId="434"/>
            <ac:spMk id="4" creationId="{7FD85729-DE98-4584-839E-9BB6546A403A}"/>
          </ac:spMkLst>
        </pc:spChg>
        <pc:spChg chg="add mod">
          <ac:chgData name="LUCA CIABATTA" userId="5e64543f-006a-454c-acc3-2d23c25dbfe4" providerId="ADAL" clId="{E8FE7771-A05F-49FB-A23F-07B0AB19451F}" dt="2026-01-20T11:00:04.976" v="373" actId="20577"/>
          <ac:spMkLst>
            <pc:docMk/>
            <pc:sldMk cId="2505220835" sldId="434"/>
            <ac:spMk id="7" creationId="{B3657725-61C7-4E9D-8566-2397A3ADA41B}"/>
          </ac:spMkLst>
        </pc:spChg>
        <pc:picChg chg="add mod modCrop">
          <ac:chgData name="LUCA CIABATTA" userId="5e64543f-006a-454c-acc3-2d23c25dbfe4" providerId="ADAL" clId="{E8FE7771-A05F-49FB-A23F-07B0AB19451F}" dt="2026-01-20T10:59:51.985" v="368" actId="14100"/>
          <ac:picMkLst>
            <pc:docMk/>
            <pc:sldMk cId="2505220835" sldId="434"/>
            <ac:picMk id="6" creationId="{75DC4312-F6A8-46BD-AAEB-D535DE2F7476}"/>
          </ac:picMkLst>
        </pc:picChg>
      </pc:sldChg>
      <pc:sldChg chg="addSp delSp modSp add">
        <pc:chgData name="LUCA CIABATTA" userId="5e64543f-006a-454c-acc3-2d23c25dbfe4" providerId="ADAL" clId="{E8FE7771-A05F-49FB-A23F-07B0AB19451F}" dt="2026-01-20T11:03:06.303" v="413" actId="20577"/>
        <pc:sldMkLst>
          <pc:docMk/>
          <pc:sldMk cId="3114146891" sldId="435"/>
        </pc:sldMkLst>
        <pc:spChg chg="add">
          <ac:chgData name="LUCA CIABATTA" userId="5e64543f-006a-454c-acc3-2d23c25dbfe4" providerId="ADAL" clId="{E8FE7771-A05F-49FB-A23F-07B0AB19451F}" dt="2026-01-20T11:00:15.176" v="377"/>
          <ac:spMkLst>
            <pc:docMk/>
            <pc:sldMk cId="3114146891" sldId="435"/>
            <ac:spMk id="4" creationId="{B8C85240-78B4-42CD-8C21-C9C0E0ABC8A6}"/>
          </ac:spMkLst>
        </pc:spChg>
        <pc:spChg chg="add mod">
          <ac:chgData name="LUCA CIABATTA" userId="5e64543f-006a-454c-acc3-2d23c25dbfe4" providerId="ADAL" clId="{E8FE7771-A05F-49FB-A23F-07B0AB19451F}" dt="2026-01-20T11:03:06.303" v="413" actId="20577"/>
          <ac:spMkLst>
            <pc:docMk/>
            <pc:sldMk cId="3114146891" sldId="435"/>
            <ac:spMk id="7" creationId="{E28B1393-7564-4A80-96C9-53F030F20D46}"/>
          </ac:spMkLst>
        </pc:spChg>
        <pc:picChg chg="add mod modCrop">
          <ac:chgData name="LUCA CIABATTA" userId="5e64543f-006a-454c-acc3-2d23c25dbfe4" providerId="ADAL" clId="{E8FE7771-A05F-49FB-A23F-07B0AB19451F}" dt="2026-01-20T11:02:55.105" v="385" actId="1076"/>
          <ac:picMkLst>
            <pc:docMk/>
            <pc:sldMk cId="3114146891" sldId="435"/>
            <ac:picMk id="6" creationId="{44CCB677-33FF-4B8E-AB03-D65595BCC5BF}"/>
          </ac:picMkLst>
        </pc:picChg>
      </pc:sldChg>
      <pc:sldChg chg="addSp delSp modSp add">
        <pc:chgData name="LUCA CIABATTA" userId="5e64543f-006a-454c-acc3-2d23c25dbfe4" providerId="ADAL" clId="{E8FE7771-A05F-49FB-A23F-07B0AB19451F}" dt="2026-01-20T11:35:34.237" v="539" actId="20577"/>
        <pc:sldMkLst>
          <pc:docMk/>
          <pc:sldMk cId="3004573281" sldId="436"/>
        </pc:sldMkLst>
        <pc:spChg chg="add">
          <ac:chgData name="LUCA CIABATTA" userId="5e64543f-006a-454c-acc3-2d23c25dbfe4" providerId="ADAL" clId="{E8FE7771-A05F-49FB-A23F-07B0AB19451F}" dt="2026-01-20T11:32:38.303" v="417"/>
          <ac:spMkLst>
            <pc:docMk/>
            <pc:sldMk cId="3004573281" sldId="436"/>
            <ac:spMk id="4" creationId="{E7F0B395-5D32-4341-AE14-182B40098722}"/>
          </ac:spMkLst>
        </pc:spChg>
        <pc:spChg chg="add mod">
          <ac:chgData name="LUCA CIABATTA" userId="5e64543f-006a-454c-acc3-2d23c25dbfe4" providerId="ADAL" clId="{E8FE7771-A05F-49FB-A23F-07B0AB19451F}" dt="2026-01-20T11:34:35.293" v="442" actId="20577"/>
          <ac:spMkLst>
            <pc:docMk/>
            <pc:sldMk cId="3004573281" sldId="436"/>
            <ac:spMk id="9" creationId="{37C68FFE-002C-4201-8200-3729D4300500}"/>
          </ac:spMkLst>
        </pc:spChg>
        <pc:spChg chg="add mod">
          <ac:chgData name="LUCA CIABATTA" userId="5e64543f-006a-454c-acc3-2d23c25dbfe4" providerId="ADAL" clId="{E8FE7771-A05F-49FB-A23F-07B0AB19451F}" dt="2026-01-20T11:35:03.629" v="447" actId="1076"/>
          <ac:spMkLst>
            <pc:docMk/>
            <pc:sldMk cId="3004573281" sldId="436"/>
            <ac:spMk id="10" creationId="{08AF2F73-5DEF-4F8B-94E4-80C5959E7DD4}"/>
          </ac:spMkLst>
        </pc:spChg>
        <pc:spChg chg="add mod">
          <ac:chgData name="LUCA CIABATTA" userId="5e64543f-006a-454c-acc3-2d23c25dbfe4" providerId="ADAL" clId="{E8FE7771-A05F-49FB-A23F-07B0AB19451F}" dt="2026-01-20T11:35:07.364" v="448" actId="1076"/>
          <ac:spMkLst>
            <pc:docMk/>
            <pc:sldMk cId="3004573281" sldId="436"/>
            <ac:spMk id="11" creationId="{FBF017B2-9F99-4374-955C-78E1AD55376E}"/>
          </ac:spMkLst>
        </pc:spChg>
        <pc:spChg chg="add mod">
          <ac:chgData name="LUCA CIABATTA" userId="5e64543f-006a-454c-acc3-2d23c25dbfe4" providerId="ADAL" clId="{E8FE7771-A05F-49FB-A23F-07B0AB19451F}" dt="2026-01-20T11:35:34.237" v="539" actId="20577"/>
          <ac:spMkLst>
            <pc:docMk/>
            <pc:sldMk cId="3004573281" sldId="436"/>
            <ac:spMk id="12" creationId="{DDAD73F5-F9C4-48F3-976F-453730B1B249}"/>
          </ac:spMkLst>
        </pc:spChg>
        <pc:picChg chg="add mod modCrop">
          <ac:chgData name="LUCA CIABATTA" userId="5e64543f-006a-454c-acc3-2d23c25dbfe4" providerId="ADAL" clId="{E8FE7771-A05F-49FB-A23F-07B0AB19451F}" dt="2026-01-20T11:33:54.350" v="436" actId="1035"/>
          <ac:picMkLst>
            <pc:docMk/>
            <pc:sldMk cId="3004573281" sldId="436"/>
            <ac:picMk id="8" creationId="{26749370-BC6D-4E80-B360-27C593F783B1}"/>
          </ac:picMkLst>
        </pc:picChg>
      </pc:sldChg>
      <pc:sldChg chg="addSp delSp add delAnim modAnim">
        <pc:chgData name="LUCA CIABATTA" userId="5e64543f-006a-454c-acc3-2d23c25dbfe4" providerId="ADAL" clId="{E8FE7771-A05F-49FB-A23F-07B0AB19451F}" dt="2026-01-20T11:48:15.683" v="638" actId="478"/>
        <pc:sldMkLst>
          <pc:docMk/>
          <pc:sldMk cId="2253325408" sldId="437"/>
        </pc:sldMkLst>
        <pc:spChg chg="add">
          <ac:chgData name="LUCA CIABATTA" userId="5e64543f-006a-454c-acc3-2d23c25dbfe4" providerId="ADAL" clId="{E8FE7771-A05F-49FB-A23F-07B0AB19451F}" dt="2026-01-20T11:48:10.633" v="636"/>
          <ac:spMkLst>
            <pc:docMk/>
            <pc:sldMk cId="2253325408" sldId="437"/>
            <ac:spMk id="9" creationId="{E15D8456-F56D-4543-AE6D-1531402B90DF}"/>
          </ac:spMkLst>
        </pc:spChg>
        <pc:spChg chg="add">
          <ac:chgData name="LUCA CIABATTA" userId="5e64543f-006a-454c-acc3-2d23c25dbfe4" providerId="ADAL" clId="{E8FE7771-A05F-49FB-A23F-07B0AB19451F}" dt="2026-01-20T11:48:10.633" v="636"/>
          <ac:spMkLst>
            <pc:docMk/>
            <pc:sldMk cId="2253325408" sldId="437"/>
            <ac:spMk id="13" creationId="{A99A00CA-84B7-4175-BC66-A9273C5BD95C}"/>
          </ac:spMkLst>
        </pc:spChg>
        <pc:spChg chg="add">
          <ac:chgData name="LUCA CIABATTA" userId="5e64543f-006a-454c-acc3-2d23c25dbfe4" providerId="ADAL" clId="{E8FE7771-A05F-49FB-A23F-07B0AB19451F}" dt="2026-01-20T11:48:10.633" v="636"/>
          <ac:spMkLst>
            <pc:docMk/>
            <pc:sldMk cId="2253325408" sldId="437"/>
            <ac:spMk id="14" creationId="{A2E29B9C-1697-49C0-AF63-574535804F53}"/>
          </ac:spMkLst>
        </pc:spChg>
        <pc:spChg chg="add">
          <ac:chgData name="LUCA CIABATTA" userId="5e64543f-006a-454c-acc3-2d23c25dbfe4" providerId="ADAL" clId="{E8FE7771-A05F-49FB-A23F-07B0AB19451F}" dt="2026-01-20T11:48:10.633" v="636"/>
          <ac:spMkLst>
            <pc:docMk/>
            <pc:sldMk cId="2253325408" sldId="437"/>
            <ac:spMk id="16" creationId="{E450C316-885B-487E-9A18-6D3802019C12}"/>
          </ac:spMkLst>
        </pc:spChg>
        <pc:spChg chg="add">
          <ac:chgData name="LUCA CIABATTA" userId="5e64543f-006a-454c-acc3-2d23c25dbfe4" providerId="ADAL" clId="{E8FE7771-A05F-49FB-A23F-07B0AB19451F}" dt="2026-01-20T11:48:10.633" v="636"/>
          <ac:spMkLst>
            <pc:docMk/>
            <pc:sldMk cId="2253325408" sldId="437"/>
            <ac:spMk id="34" creationId="{F7944D99-97DD-4D93-8D7E-886CC6B90496}"/>
          </ac:spMkLst>
        </pc:spChg>
        <pc:spChg chg="add">
          <ac:chgData name="LUCA CIABATTA" userId="5e64543f-006a-454c-acc3-2d23c25dbfe4" providerId="ADAL" clId="{E8FE7771-A05F-49FB-A23F-07B0AB19451F}" dt="2026-01-20T11:48:10.633" v="636"/>
          <ac:spMkLst>
            <pc:docMk/>
            <pc:sldMk cId="2253325408" sldId="437"/>
            <ac:spMk id="35" creationId="{1C84551D-6AE6-4B77-814B-29A90455114F}"/>
          </ac:spMkLst>
        </pc:spChg>
        <pc:spChg chg="add">
          <ac:chgData name="LUCA CIABATTA" userId="5e64543f-006a-454c-acc3-2d23c25dbfe4" providerId="ADAL" clId="{E8FE7771-A05F-49FB-A23F-07B0AB19451F}" dt="2026-01-20T11:48:13.777" v="637"/>
          <ac:spMkLst>
            <pc:docMk/>
            <pc:sldMk cId="2253325408" sldId="437"/>
            <ac:spMk id="37" creationId="{16140F36-0109-4104-A0E2-7E08224AA0DC}"/>
          </ac:spMkLst>
        </pc:spChg>
        <pc:graphicFrameChg chg="add">
          <ac:chgData name="LUCA CIABATTA" userId="5e64543f-006a-454c-acc3-2d23c25dbfe4" providerId="ADAL" clId="{E8FE7771-A05F-49FB-A23F-07B0AB19451F}" dt="2026-01-20T11:48:10.633" v="636"/>
          <ac:graphicFrameMkLst>
            <pc:docMk/>
            <pc:sldMk cId="2253325408" sldId="437"/>
            <ac:graphicFrameMk id="4" creationId="{19FBB267-92C0-4C6F-A720-3C9C3AAB5226}"/>
          </ac:graphicFrameMkLst>
        </pc:graphicFrameChg>
        <pc:graphicFrameChg chg="add">
          <ac:chgData name="LUCA CIABATTA" userId="5e64543f-006a-454c-acc3-2d23c25dbfe4" providerId="ADAL" clId="{E8FE7771-A05F-49FB-A23F-07B0AB19451F}" dt="2026-01-20T11:48:10.633" v="636"/>
          <ac:graphicFrameMkLst>
            <pc:docMk/>
            <pc:sldMk cId="2253325408" sldId="437"/>
            <ac:graphicFrameMk id="5" creationId="{30A3CEA4-A7FC-48EF-9E73-7D57EE3BE180}"/>
          </ac:graphicFrameMkLst>
        </pc:graphicFrameChg>
        <pc:graphicFrameChg chg="add">
          <ac:chgData name="LUCA CIABATTA" userId="5e64543f-006a-454c-acc3-2d23c25dbfe4" providerId="ADAL" clId="{E8FE7771-A05F-49FB-A23F-07B0AB19451F}" dt="2026-01-20T11:48:10.633" v="636"/>
          <ac:graphicFrameMkLst>
            <pc:docMk/>
            <pc:sldMk cId="2253325408" sldId="437"/>
            <ac:graphicFrameMk id="15" creationId="{D8AE84AC-6207-4457-93CD-75AD59D802D4}"/>
          </ac:graphicFrameMkLst>
        </pc:graphicFrameChg>
        <pc:graphicFrameChg chg="add">
          <ac:chgData name="LUCA CIABATTA" userId="5e64543f-006a-454c-acc3-2d23c25dbfe4" providerId="ADAL" clId="{E8FE7771-A05F-49FB-A23F-07B0AB19451F}" dt="2026-01-20T11:48:10.633" v="636"/>
          <ac:graphicFrameMkLst>
            <pc:docMk/>
            <pc:sldMk cId="2253325408" sldId="437"/>
            <ac:graphicFrameMk id="29" creationId="{DFDB0ADC-50DA-400E-89FD-BBD5FB164B8B}"/>
          </ac:graphicFrameMkLst>
        </pc:graphicFrameChg>
        <pc:cxnChg chg="add">
          <ac:chgData name="LUCA CIABATTA" userId="5e64543f-006a-454c-acc3-2d23c25dbfe4" providerId="ADAL" clId="{E8FE7771-A05F-49FB-A23F-07B0AB19451F}" dt="2026-01-20T11:48:10.633" v="636"/>
          <ac:cxnSpMkLst>
            <pc:docMk/>
            <pc:sldMk cId="2253325408" sldId="437"/>
            <ac:cxnSpMk id="6" creationId="{F497EDAA-62C1-4B39-8614-103B75A90E98}"/>
          </ac:cxnSpMkLst>
        </pc:cxnChg>
        <pc:cxnChg chg="add">
          <ac:chgData name="LUCA CIABATTA" userId="5e64543f-006a-454c-acc3-2d23c25dbfe4" providerId="ADAL" clId="{E8FE7771-A05F-49FB-A23F-07B0AB19451F}" dt="2026-01-20T11:48:10.633" v="636"/>
          <ac:cxnSpMkLst>
            <pc:docMk/>
            <pc:sldMk cId="2253325408" sldId="437"/>
            <ac:cxnSpMk id="7" creationId="{BBBE8364-9329-4991-A7F7-6B1416C18C36}"/>
          </ac:cxnSpMkLst>
        </pc:cxnChg>
        <pc:cxnChg chg="add">
          <ac:chgData name="LUCA CIABATTA" userId="5e64543f-006a-454c-acc3-2d23c25dbfe4" providerId="ADAL" clId="{E8FE7771-A05F-49FB-A23F-07B0AB19451F}" dt="2026-01-20T11:48:10.633" v="636"/>
          <ac:cxnSpMkLst>
            <pc:docMk/>
            <pc:sldMk cId="2253325408" sldId="437"/>
            <ac:cxnSpMk id="8" creationId="{8AE05966-0574-45DD-8AE5-2F9D45BF9658}"/>
          </ac:cxnSpMkLst>
        </pc:cxnChg>
        <pc:cxnChg chg="add">
          <ac:chgData name="LUCA CIABATTA" userId="5e64543f-006a-454c-acc3-2d23c25dbfe4" providerId="ADAL" clId="{E8FE7771-A05F-49FB-A23F-07B0AB19451F}" dt="2026-01-20T11:48:10.633" v="636"/>
          <ac:cxnSpMkLst>
            <pc:docMk/>
            <pc:sldMk cId="2253325408" sldId="437"/>
            <ac:cxnSpMk id="10" creationId="{5AAC1559-54B2-4CEB-A7F0-A368E3C4BEDD}"/>
          </ac:cxnSpMkLst>
        </pc:cxnChg>
        <pc:cxnChg chg="add">
          <ac:chgData name="LUCA CIABATTA" userId="5e64543f-006a-454c-acc3-2d23c25dbfe4" providerId="ADAL" clId="{E8FE7771-A05F-49FB-A23F-07B0AB19451F}" dt="2026-01-20T11:48:10.633" v="636"/>
          <ac:cxnSpMkLst>
            <pc:docMk/>
            <pc:sldMk cId="2253325408" sldId="437"/>
            <ac:cxnSpMk id="11" creationId="{0616E30B-135C-48A1-B24D-F88F065061C3}"/>
          </ac:cxnSpMkLst>
        </pc:cxnChg>
        <pc:cxnChg chg="add">
          <ac:chgData name="LUCA CIABATTA" userId="5e64543f-006a-454c-acc3-2d23c25dbfe4" providerId="ADAL" clId="{E8FE7771-A05F-49FB-A23F-07B0AB19451F}" dt="2026-01-20T11:48:10.633" v="636"/>
          <ac:cxnSpMkLst>
            <pc:docMk/>
            <pc:sldMk cId="2253325408" sldId="437"/>
            <ac:cxnSpMk id="12" creationId="{73AAD136-271B-4DC1-AF27-B5CD16B10B89}"/>
          </ac:cxnSpMkLst>
        </pc:cxnChg>
        <pc:cxnChg chg="add">
          <ac:chgData name="LUCA CIABATTA" userId="5e64543f-006a-454c-acc3-2d23c25dbfe4" providerId="ADAL" clId="{E8FE7771-A05F-49FB-A23F-07B0AB19451F}" dt="2026-01-20T11:48:10.633" v="636"/>
          <ac:cxnSpMkLst>
            <pc:docMk/>
            <pc:sldMk cId="2253325408" sldId="437"/>
            <ac:cxnSpMk id="17" creationId="{6C7AA3BA-6EA7-41BE-8F00-F0481899D781}"/>
          </ac:cxnSpMkLst>
        </pc:cxnChg>
        <pc:cxnChg chg="add">
          <ac:chgData name="LUCA CIABATTA" userId="5e64543f-006a-454c-acc3-2d23c25dbfe4" providerId="ADAL" clId="{E8FE7771-A05F-49FB-A23F-07B0AB19451F}" dt="2026-01-20T11:48:10.633" v="636"/>
          <ac:cxnSpMkLst>
            <pc:docMk/>
            <pc:sldMk cId="2253325408" sldId="437"/>
            <ac:cxnSpMk id="18" creationId="{77FF4340-7CBF-4AA6-893E-341F3B711995}"/>
          </ac:cxnSpMkLst>
        </pc:cxnChg>
        <pc:cxnChg chg="add">
          <ac:chgData name="LUCA CIABATTA" userId="5e64543f-006a-454c-acc3-2d23c25dbfe4" providerId="ADAL" clId="{E8FE7771-A05F-49FB-A23F-07B0AB19451F}" dt="2026-01-20T11:48:10.633" v="636"/>
          <ac:cxnSpMkLst>
            <pc:docMk/>
            <pc:sldMk cId="2253325408" sldId="437"/>
            <ac:cxnSpMk id="19" creationId="{9784BD2D-0561-473F-91FC-E3E54F94430B}"/>
          </ac:cxnSpMkLst>
        </pc:cxnChg>
        <pc:cxnChg chg="add">
          <ac:chgData name="LUCA CIABATTA" userId="5e64543f-006a-454c-acc3-2d23c25dbfe4" providerId="ADAL" clId="{E8FE7771-A05F-49FB-A23F-07B0AB19451F}" dt="2026-01-20T11:48:10.633" v="636"/>
          <ac:cxnSpMkLst>
            <pc:docMk/>
            <pc:sldMk cId="2253325408" sldId="437"/>
            <ac:cxnSpMk id="20" creationId="{371E50EE-AB5C-49CF-B338-681E8ADAFD5F}"/>
          </ac:cxnSpMkLst>
        </pc:cxnChg>
        <pc:cxnChg chg="add">
          <ac:chgData name="LUCA CIABATTA" userId="5e64543f-006a-454c-acc3-2d23c25dbfe4" providerId="ADAL" clId="{E8FE7771-A05F-49FB-A23F-07B0AB19451F}" dt="2026-01-20T11:48:10.633" v="636"/>
          <ac:cxnSpMkLst>
            <pc:docMk/>
            <pc:sldMk cId="2253325408" sldId="437"/>
            <ac:cxnSpMk id="21" creationId="{197C361B-F57D-4133-BD7D-13F413CCF6E2}"/>
          </ac:cxnSpMkLst>
        </pc:cxnChg>
        <pc:cxnChg chg="add">
          <ac:chgData name="LUCA CIABATTA" userId="5e64543f-006a-454c-acc3-2d23c25dbfe4" providerId="ADAL" clId="{E8FE7771-A05F-49FB-A23F-07B0AB19451F}" dt="2026-01-20T11:48:10.633" v="636"/>
          <ac:cxnSpMkLst>
            <pc:docMk/>
            <pc:sldMk cId="2253325408" sldId="437"/>
            <ac:cxnSpMk id="22" creationId="{07BF013A-095A-43B6-8B4D-529F9A565F6B}"/>
          </ac:cxnSpMkLst>
        </pc:cxnChg>
        <pc:cxnChg chg="add">
          <ac:chgData name="LUCA CIABATTA" userId="5e64543f-006a-454c-acc3-2d23c25dbfe4" providerId="ADAL" clId="{E8FE7771-A05F-49FB-A23F-07B0AB19451F}" dt="2026-01-20T11:48:10.633" v="636"/>
          <ac:cxnSpMkLst>
            <pc:docMk/>
            <pc:sldMk cId="2253325408" sldId="437"/>
            <ac:cxnSpMk id="23" creationId="{C35D77AA-D0A3-4CE8-B98C-666179D02A5A}"/>
          </ac:cxnSpMkLst>
        </pc:cxnChg>
        <pc:cxnChg chg="add">
          <ac:chgData name="LUCA CIABATTA" userId="5e64543f-006a-454c-acc3-2d23c25dbfe4" providerId="ADAL" clId="{E8FE7771-A05F-49FB-A23F-07B0AB19451F}" dt="2026-01-20T11:48:10.633" v="636"/>
          <ac:cxnSpMkLst>
            <pc:docMk/>
            <pc:sldMk cId="2253325408" sldId="437"/>
            <ac:cxnSpMk id="24" creationId="{5D45E55A-BF77-4EC9-9040-101F97A58C4B}"/>
          </ac:cxnSpMkLst>
        </pc:cxnChg>
        <pc:cxnChg chg="add">
          <ac:chgData name="LUCA CIABATTA" userId="5e64543f-006a-454c-acc3-2d23c25dbfe4" providerId="ADAL" clId="{E8FE7771-A05F-49FB-A23F-07B0AB19451F}" dt="2026-01-20T11:48:10.633" v="636"/>
          <ac:cxnSpMkLst>
            <pc:docMk/>
            <pc:sldMk cId="2253325408" sldId="437"/>
            <ac:cxnSpMk id="25" creationId="{EE219187-EA04-434F-B049-EB8DFAD14E6D}"/>
          </ac:cxnSpMkLst>
        </pc:cxnChg>
        <pc:cxnChg chg="add">
          <ac:chgData name="LUCA CIABATTA" userId="5e64543f-006a-454c-acc3-2d23c25dbfe4" providerId="ADAL" clId="{E8FE7771-A05F-49FB-A23F-07B0AB19451F}" dt="2026-01-20T11:48:10.633" v="636"/>
          <ac:cxnSpMkLst>
            <pc:docMk/>
            <pc:sldMk cId="2253325408" sldId="437"/>
            <ac:cxnSpMk id="26" creationId="{E5757814-4838-4582-8060-5C830387D070}"/>
          </ac:cxnSpMkLst>
        </pc:cxnChg>
        <pc:cxnChg chg="add">
          <ac:chgData name="LUCA CIABATTA" userId="5e64543f-006a-454c-acc3-2d23c25dbfe4" providerId="ADAL" clId="{E8FE7771-A05F-49FB-A23F-07B0AB19451F}" dt="2026-01-20T11:48:10.633" v="636"/>
          <ac:cxnSpMkLst>
            <pc:docMk/>
            <pc:sldMk cId="2253325408" sldId="437"/>
            <ac:cxnSpMk id="27" creationId="{531CD993-14EF-4690-B97E-570A04441ED1}"/>
          </ac:cxnSpMkLst>
        </pc:cxnChg>
        <pc:cxnChg chg="add">
          <ac:chgData name="LUCA CIABATTA" userId="5e64543f-006a-454c-acc3-2d23c25dbfe4" providerId="ADAL" clId="{E8FE7771-A05F-49FB-A23F-07B0AB19451F}" dt="2026-01-20T11:48:10.633" v="636"/>
          <ac:cxnSpMkLst>
            <pc:docMk/>
            <pc:sldMk cId="2253325408" sldId="437"/>
            <ac:cxnSpMk id="28" creationId="{36624F7F-0221-4F43-BCAE-452D7B08EF8F}"/>
          </ac:cxnSpMkLst>
        </pc:cxnChg>
        <pc:cxnChg chg="add">
          <ac:chgData name="LUCA CIABATTA" userId="5e64543f-006a-454c-acc3-2d23c25dbfe4" providerId="ADAL" clId="{E8FE7771-A05F-49FB-A23F-07B0AB19451F}" dt="2026-01-20T11:48:10.633" v="636"/>
          <ac:cxnSpMkLst>
            <pc:docMk/>
            <pc:sldMk cId="2253325408" sldId="437"/>
            <ac:cxnSpMk id="30" creationId="{AC57D2B3-1E24-491A-B27A-3BACEECC71BC}"/>
          </ac:cxnSpMkLst>
        </pc:cxnChg>
        <pc:cxnChg chg="add">
          <ac:chgData name="LUCA CIABATTA" userId="5e64543f-006a-454c-acc3-2d23c25dbfe4" providerId="ADAL" clId="{E8FE7771-A05F-49FB-A23F-07B0AB19451F}" dt="2026-01-20T11:48:10.633" v="636"/>
          <ac:cxnSpMkLst>
            <pc:docMk/>
            <pc:sldMk cId="2253325408" sldId="437"/>
            <ac:cxnSpMk id="31" creationId="{52E617A7-4FC9-437D-8494-94179D89563D}"/>
          </ac:cxnSpMkLst>
        </pc:cxnChg>
        <pc:cxnChg chg="add">
          <ac:chgData name="LUCA CIABATTA" userId="5e64543f-006a-454c-acc3-2d23c25dbfe4" providerId="ADAL" clId="{E8FE7771-A05F-49FB-A23F-07B0AB19451F}" dt="2026-01-20T11:48:10.633" v="636"/>
          <ac:cxnSpMkLst>
            <pc:docMk/>
            <pc:sldMk cId="2253325408" sldId="437"/>
            <ac:cxnSpMk id="32" creationId="{837F0B4E-E685-459A-A7F4-9C52A30D1C05}"/>
          </ac:cxnSpMkLst>
        </pc:cxnChg>
        <pc:cxnChg chg="add">
          <ac:chgData name="LUCA CIABATTA" userId="5e64543f-006a-454c-acc3-2d23c25dbfe4" providerId="ADAL" clId="{E8FE7771-A05F-49FB-A23F-07B0AB19451F}" dt="2026-01-20T11:48:10.633" v="636"/>
          <ac:cxnSpMkLst>
            <pc:docMk/>
            <pc:sldMk cId="2253325408" sldId="437"/>
            <ac:cxnSpMk id="33" creationId="{3C43202F-EA4B-4C83-938D-729D732D8211}"/>
          </ac:cxnSpMkLst>
        </pc:cxnChg>
      </pc:sldChg>
      <pc:sldChg chg="addSp delSp add delAnim modAnim">
        <pc:chgData name="LUCA CIABATTA" userId="5e64543f-006a-454c-acc3-2d23c25dbfe4" providerId="ADAL" clId="{E8FE7771-A05F-49FB-A23F-07B0AB19451F}" dt="2026-01-20T11:49:04.625" v="643" actId="478"/>
        <pc:sldMkLst>
          <pc:docMk/>
          <pc:sldMk cId="1114474834" sldId="438"/>
        </pc:sldMkLst>
        <pc:spChg chg="add">
          <ac:chgData name="LUCA CIABATTA" userId="5e64543f-006a-454c-acc3-2d23c25dbfe4" providerId="ADAL" clId="{E8FE7771-A05F-49FB-A23F-07B0AB19451F}" dt="2026-01-20T11:48:57.295" v="642"/>
          <ac:spMkLst>
            <pc:docMk/>
            <pc:sldMk cId="1114474834" sldId="438"/>
            <ac:spMk id="4" creationId="{F9BDB08B-FA4D-4D60-86C7-07D48059F31C}"/>
          </ac:spMkLst>
        </pc:spChg>
        <pc:spChg chg="add">
          <ac:chgData name="LUCA CIABATTA" userId="5e64543f-006a-454c-acc3-2d23c25dbfe4" providerId="ADAL" clId="{E8FE7771-A05F-49FB-A23F-07B0AB19451F}" dt="2026-01-20T11:48:57.295" v="642"/>
          <ac:spMkLst>
            <pc:docMk/>
            <pc:sldMk cId="1114474834" sldId="438"/>
            <ac:spMk id="5" creationId="{33C63815-8F3F-4AC8-AA5F-0DE863352001}"/>
          </ac:spMkLst>
        </pc:spChg>
        <pc:spChg chg="add">
          <ac:chgData name="LUCA CIABATTA" userId="5e64543f-006a-454c-acc3-2d23c25dbfe4" providerId="ADAL" clId="{E8FE7771-A05F-49FB-A23F-07B0AB19451F}" dt="2026-01-20T11:48:57.295" v="642"/>
          <ac:spMkLst>
            <pc:docMk/>
            <pc:sldMk cId="1114474834" sldId="438"/>
            <ac:spMk id="7" creationId="{3B8C8EBA-CC9F-4E06-B280-66DA110A4440}"/>
          </ac:spMkLst>
        </pc:spChg>
        <pc:spChg chg="add">
          <ac:chgData name="LUCA CIABATTA" userId="5e64543f-006a-454c-acc3-2d23c25dbfe4" providerId="ADAL" clId="{E8FE7771-A05F-49FB-A23F-07B0AB19451F}" dt="2026-01-20T11:48:57.295" v="642"/>
          <ac:spMkLst>
            <pc:docMk/>
            <pc:sldMk cId="1114474834" sldId="438"/>
            <ac:spMk id="8" creationId="{C9D2C992-D009-4547-8CA8-C92AB6B6F735}"/>
          </ac:spMkLst>
        </pc:spChg>
        <pc:spChg chg="add">
          <ac:chgData name="LUCA CIABATTA" userId="5e64543f-006a-454c-acc3-2d23c25dbfe4" providerId="ADAL" clId="{E8FE7771-A05F-49FB-A23F-07B0AB19451F}" dt="2026-01-20T11:48:57.295" v="642"/>
          <ac:spMkLst>
            <pc:docMk/>
            <pc:sldMk cId="1114474834" sldId="438"/>
            <ac:spMk id="9" creationId="{26F26182-2809-49B8-8765-7E204CAFA29A}"/>
          </ac:spMkLst>
        </pc:spChg>
        <pc:spChg chg="add">
          <ac:chgData name="LUCA CIABATTA" userId="5e64543f-006a-454c-acc3-2d23c25dbfe4" providerId="ADAL" clId="{E8FE7771-A05F-49FB-A23F-07B0AB19451F}" dt="2026-01-20T11:48:57.295" v="642"/>
          <ac:spMkLst>
            <pc:docMk/>
            <pc:sldMk cId="1114474834" sldId="438"/>
            <ac:spMk id="10" creationId="{EE7846CF-CEE2-44F1-8C97-8F1EB8694993}"/>
          </ac:spMkLst>
        </pc:spChg>
        <pc:spChg chg="add">
          <ac:chgData name="LUCA CIABATTA" userId="5e64543f-006a-454c-acc3-2d23c25dbfe4" providerId="ADAL" clId="{E8FE7771-A05F-49FB-A23F-07B0AB19451F}" dt="2026-01-20T11:48:57.295" v="642"/>
          <ac:spMkLst>
            <pc:docMk/>
            <pc:sldMk cId="1114474834" sldId="438"/>
            <ac:spMk id="11" creationId="{7828F87D-76B1-4E93-AE0C-4CE3EF8114B0}"/>
          </ac:spMkLst>
        </pc:spChg>
        <pc:spChg chg="add">
          <ac:chgData name="LUCA CIABATTA" userId="5e64543f-006a-454c-acc3-2d23c25dbfe4" providerId="ADAL" clId="{E8FE7771-A05F-49FB-A23F-07B0AB19451F}" dt="2026-01-20T11:48:57.295" v="642"/>
          <ac:spMkLst>
            <pc:docMk/>
            <pc:sldMk cId="1114474834" sldId="438"/>
            <ac:spMk id="12" creationId="{793DE414-6408-4F9D-BFE9-1D53DE7973DF}"/>
          </ac:spMkLst>
        </pc:spChg>
        <pc:spChg chg="add">
          <ac:chgData name="LUCA CIABATTA" userId="5e64543f-006a-454c-acc3-2d23c25dbfe4" providerId="ADAL" clId="{E8FE7771-A05F-49FB-A23F-07B0AB19451F}" dt="2026-01-20T11:48:57.295" v="642"/>
          <ac:spMkLst>
            <pc:docMk/>
            <pc:sldMk cId="1114474834" sldId="438"/>
            <ac:spMk id="13" creationId="{912EBF39-9339-4778-B5C4-A7D83F6F6247}"/>
          </ac:spMkLst>
        </pc:spChg>
        <pc:spChg chg="add">
          <ac:chgData name="LUCA CIABATTA" userId="5e64543f-006a-454c-acc3-2d23c25dbfe4" providerId="ADAL" clId="{E8FE7771-A05F-49FB-A23F-07B0AB19451F}" dt="2026-01-20T11:48:57.295" v="642"/>
          <ac:spMkLst>
            <pc:docMk/>
            <pc:sldMk cId="1114474834" sldId="438"/>
            <ac:spMk id="14" creationId="{B82CF489-93BC-40C7-A14F-D1F54D558386}"/>
          </ac:spMkLst>
        </pc:spChg>
        <pc:spChg chg="add">
          <ac:chgData name="LUCA CIABATTA" userId="5e64543f-006a-454c-acc3-2d23c25dbfe4" providerId="ADAL" clId="{E8FE7771-A05F-49FB-A23F-07B0AB19451F}" dt="2026-01-20T11:48:57.295" v="642"/>
          <ac:spMkLst>
            <pc:docMk/>
            <pc:sldMk cId="1114474834" sldId="438"/>
            <ac:spMk id="15" creationId="{639D4088-5151-41EA-AC68-9B2E3754B85A}"/>
          </ac:spMkLst>
        </pc:spChg>
        <pc:spChg chg="add">
          <ac:chgData name="LUCA CIABATTA" userId="5e64543f-006a-454c-acc3-2d23c25dbfe4" providerId="ADAL" clId="{E8FE7771-A05F-49FB-A23F-07B0AB19451F}" dt="2026-01-20T11:48:57.295" v="642"/>
          <ac:spMkLst>
            <pc:docMk/>
            <pc:sldMk cId="1114474834" sldId="438"/>
            <ac:spMk id="16" creationId="{FD65C0F4-4DC5-46F9-BC64-DC16EBD5A142}"/>
          </ac:spMkLst>
        </pc:spChg>
        <pc:spChg chg="add">
          <ac:chgData name="LUCA CIABATTA" userId="5e64543f-006a-454c-acc3-2d23c25dbfe4" providerId="ADAL" clId="{E8FE7771-A05F-49FB-A23F-07B0AB19451F}" dt="2026-01-20T11:48:57.295" v="642"/>
          <ac:spMkLst>
            <pc:docMk/>
            <pc:sldMk cId="1114474834" sldId="438"/>
            <ac:spMk id="17" creationId="{CBD42A10-1589-4CF0-AAE8-98CE2C6C69D9}"/>
          </ac:spMkLst>
        </pc:spChg>
        <pc:spChg chg="add">
          <ac:chgData name="LUCA CIABATTA" userId="5e64543f-006a-454c-acc3-2d23c25dbfe4" providerId="ADAL" clId="{E8FE7771-A05F-49FB-A23F-07B0AB19451F}" dt="2026-01-20T11:48:57.295" v="642"/>
          <ac:spMkLst>
            <pc:docMk/>
            <pc:sldMk cId="1114474834" sldId="438"/>
            <ac:spMk id="18" creationId="{3F3FA5B4-530C-4F8A-8CD8-A2C0CF0233CE}"/>
          </ac:spMkLst>
        </pc:spChg>
        <pc:spChg chg="add">
          <ac:chgData name="LUCA CIABATTA" userId="5e64543f-006a-454c-acc3-2d23c25dbfe4" providerId="ADAL" clId="{E8FE7771-A05F-49FB-A23F-07B0AB19451F}" dt="2026-01-20T11:48:57.295" v="642"/>
          <ac:spMkLst>
            <pc:docMk/>
            <pc:sldMk cId="1114474834" sldId="438"/>
            <ac:spMk id="19" creationId="{4F482978-7454-4887-9AD9-448D683C544C}"/>
          </ac:spMkLst>
        </pc:spChg>
        <pc:spChg chg="add">
          <ac:chgData name="LUCA CIABATTA" userId="5e64543f-006a-454c-acc3-2d23c25dbfe4" providerId="ADAL" clId="{E8FE7771-A05F-49FB-A23F-07B0AB19451F}" dt="2026-01-20T11:48:57.295" v="642"/>
          <ac:spMkLst>
            <pc:docMk/>
            <pc:sldMk cId="1114474834" sldId="438"/>
            <ac:spMk id="20" creationId="{2017D21C-F769-40C2-9DF9-B512DDEBBB7E}"/>
          </ac:spMkLst>
        </pc:spChg>
        <pc:spChg chg="add">
          <ac:chgData name="LUCA CIABATTA" userId="5e64543f-006a-454c-acc3-2d23c25dbfe4" providerId="ADAL" clId="{E8FE7771-A05F-49FB-A23F-07B0AB19451F}" dt="2026-01-20T11:48:57.295" v="642"/>
          <ac:spMkLst>
            <pc:docMk/>
            <pc:sldMk cId="1114474834" sldId="438"/>
            <ac:spMk id="21" creationId="{1F1A3673-135F-48CE-84C6-EF1F7DEEAA7D}"/>
          </ac:spMkLst>
        </pc:spChg>
        <pc:spChg chg="add">
          <ac:chgData name="LUCA CIABATTA" userId="5e64543f-006a-454c-acc3-2d23c25dbfe4" providerId="ADAL" clId="{E8FE7771-A05F-49FB-A23F-07B0AB19451F}" dt="2026-01-20T11:48:57.295" v="642"/>
          <ac:spMkLst>
            <pc:docMk/>
            <pc:sldMk cId="1114474834" sldId="438"/>
            <ac:spMk id="22" creationId="{84C548C4-7884-4566-831B-57DE726F3999}"/>
          </ac:spMkLst>
        </pc:spChg>
        <pc:spChg chg="add">
          <ac:chgData name="LUCA CIABATTA" userId="5e64543f-006a-454c-acc3-2d23c25dbfe4" providerId="ADAL" clId="{E8FE7771-A05F-49FB-A23F-07B0AB19451F}" dt="2026-01-20T11:48:57.295" v="642"/>
          <ac:spMkLst>
            <pc:docMk/>
            <pc:sldMk cId="1114474834" sldId="438"/>
            <ac:spMk id="23" creationId="{3EA9633B-D63A-419D-B99D-C7F4E40F3B25}"/>
          </ac:spMkLst>
        </pc:spChg>
        <pc:spChg chg="add">
          <ac:chgData name="LUCA CIABATTA" userId="5e64543f-006a-454c-acc3-2d23c25dbfe4" providerId="ADAL" clId="{E8FE7771-A05F-49FB-A23F-07B0AB19451F}" dt="2026-01-20T11:48:57.295" v="642"/>
          <ac:spMkLst>
            <pc:docMk/>
            <pc:sldMk cId="1114474834" sldId="438"/>
            <ac:spMk id="24" creationId="{A2ECAE9E-6FBD-4281-B044-2BD6A8412C01}"/>
          </ac:spMkLst>
        </pc:spChg>
        <pc:spChg chg="add">
          <ac:chgData name="LUCA CIABATTA" userId="5e64543f-006a-454c-acc3-2d23c25dbfe4" providerId="ADAL" clId="{E8FE7771-A05F-49FB-A23F-07B0AB19451F}" dt="2026-01-20T11:48:57.295" v="642"/>
          <ac:spMkLst>
            <pc:docMk/>
            <pc:sldMk cId="1114474834" sldId="438"/>
            <ac:spMk id="25" creationId="{2BDB9D47-6585-4CF9-B1FB-F536588E9EF9}"/>
          </ac:spMkLst>
        </pc:spChg>
        <pc:spChg chg="add">
          <ac:chgData name="LUCA CIABATTA" userId="5e64543f-006a-454c-acc3-2d23c25dbfe4" providerId="ADAL" clId="{E8FE7771-A05F-49FB-A23F-07B0AB19451F}" dt="2026-01-20T11:48:57.295" v="642"/>
          <ac:spMkLst>
            <pc:docMk/>
            <pc:sldMk cId="1114474834" sldId="438"/>
            <ac:spMk id="26" creationId="{B17D9181-52C4-4B87-81FD-DA494808CEF6}"/>
          </ac:spMkLst>
        </pc:spChg>
        <pc:spChg chg="add">
          <ac:chgData name="LUCA CIABATTA" userId="5e64543f-006a-454c-acc3-2d23c25dbfe4" providerId="ADAL" clId="{E8FE7771-A05F-49FB-A23F-07B0AB19451F}" dt="2026-01-20T11:48:57.295" v="642"/>
          <ac:spMkLst>
            <pc:docMk/>
            <pc:sldMk cId="1114474834" sldId="438"/>
            <ac:spMk id="27" creationId="{76ED18A4-BA4B-4372-8E38-DA5ABE68D533}"/>
          </ac:spMkLst>
        </pc:spChg>
        <pc:spChg chg="add">
          <ac:chgData name="LUCA CIABATTA" userId="5e64543f-006a-454c-acc3-2d23c25dbfe4" providerId="ADAL" clId="{E8FE7771-A05F-49FB-A23F-07B0AB19451F}" dt="2026-01-20T11:48:57.295" v="642"/>
          <ac:spMkLst>
            <pc:docMk/>
            <pc:sldMk cId="1114474834" sldId="438"/>
            <ac:spMk id="28" creationId="{548E95E1-50DA-4137-B378-F1CC985A2B53}"/>
          </ac:spMkLst>
        </pc:spChg>
        <pc:spChg chg="add">
          <ac:chgData name="LUCA CIABATTA" userId="5e64543f-006a-454c-acc3-2d23c25dbfe4" providerId="ADAL" clId="{E8FE7771-A05F-49FB-A23F-07B0AB19451F}" dt="2026-01-20T11:48:57.295" v="642"/>
          <ac:spMkLst>
            <pc:docMk/>
            <pc:sldMk cId="1114474834" sldId="438"/>
            <ac:spMk id="29" creationId="{CCC5547B-6CC5-4FE0-98F7-FB9BE6CC1A80}"/>
          </ac:spMkLst>
        </pc:spChg>
        <pc:picChg chg="add">
          <ac:chgData name="LUCA CIABATTA" userId="5e64543f-006a-454c-acc3-2d23c25dbfe4" providerId="ADAL" clId="{E8FE7771-A05F-49FB-A23F-07B0AB19451F}" dt="2026-01-20T11:48:57.295" v="642"/>
          <ac:picMkLst>
            <pc:docMk/>
            <pc:sldMk cId="1114474834" sldId="438"/>
            <ac:picMk id="6" creationId="{0D915E04-7042-4143-8D11-7F298933DB08}"/>
          </ac:picMkLst>
        </pc:picChg>
      </pc:sldChg>
      <pc:sldChg chg="addSp delSp modSp">
        <pc:chgData name="LUCA CIABATTA" userId="5e64543f-006a-454c-acc3-2d23c25dbfe4" providerId="ADAL" clId="{E8FE7771-A05F-49FB-A23F-07B0AB19451F}" dt="2026-01-20T16:05:05.092" v="1055" actId="732"/>
        <pc:sldMkLst>
          <pc:docMk/>
          <pc:sldMk cId="2149189903" sldId="453"/>
        </pc:sldMkLst>
        <pc:picChg chg="add mod ord modCrop">
          <ac:chgData name="LUCA CIABATTA" userId="5e64543f-006a-454c-acc3-2d23c25dbfe4" providerId="ADAL" clId="{E8FE7771-A05F-49FB-A23F-07B0AB19451F}" dt="2026-01-20T16:05:05.092" v="1055" actId="732"/>
          <ac:picMkLst>
            <pc:docMk/>
            <pc:sldMk cId="2149189903" sldId="453"/>
            <ac:picMk id="3" creationId="{F1D71825-E3F6-4309-AA1C-F59D1AF30F0B}"/>
          </ac:picMkLst>
        </pc:picChg>
        <pc:picChg chg="add mod modCrop">
          <ac:chgData name="LUCA CIABATTA" userId="5e64543f-006a-454c-acc3-2d23c25dbfe4" providerId="ADAL" clId="{E8FE7771-A05F-49FB-A23F-07B0AB19451F}" dt="2026-01-20T16:04:57.663" v="1054" actId="14100"/>
          <ac:picMkLst>
            <pc:docMk/>
            <pc:sldMk cId="2149189903" sldId="453"/>
            <ac:picMk id="5" creationId="{6C19C078-D9F0-4025-8FBB-8C57B0F7A734}"/>
          </ac:picMkLst>
        </pc:picChg>
      </pc:sldChg>
      <pc:sldChg chg="addSp delSp modSp">
        <pc:chgData name="LUCA CIABATTA" userId="5e64543f-006a-454c-acc3-2d23c25dbfe4" providerId="ADAL" clId="{E8FE7771-A05F-49FB-A23F-07B0AB19451F}" dt="2026-01-20T15:56:06.107" v="904" actId="20577"/>
        <pc:sldMkLst>
          <pc:docMk/>
          <pc:sldMk cId="1300176514" sldId="455"/>
        </pc:sldMkLst>
        <pc:spChg chg="add mod">
          <ac:chgData name="LUCA CIABATTA" userId="5e64543f-006a-454c-acc3-2d23c25dbfe4" providerId="ADAL" clId="{E8FE7771-A05F-49FB-A23F-07B0AB19451F}" dt="2026-01-20T15:56:06.107" v="904" actId="20577"/>
          <ac:spMkLst>
            <pc:docMk/>
            <pc:sldMk cId="1300176514" sldId="455"/>
            <ac:spMk id="2" creationId="{12A6A9C0-D07C-47E2-8B8F-7DCFA14EB911}"/>
          </ac:spMkLst>
        </pc:spChg>
        <pc:picChg chg="add mod">
          <ac:chgData name="LUCA CIABATTA" userId="5e64543f-006a-454c-acc3-2d23c25dbfe4" providerId="ADAL" clId="{E8FE7771-A05F-49FB-A23F-07B0AB19451F}" dt="2026-01-20T15:55:20.715" v="825" actId="1076"/>
          <ac:picMkLst>
            <pc:docMk/>
            <pc:sldMk cId="1300176514" sldId="455"/>
            <ac:picMk id="4" creationId="{172B42EB-B2B6-4292-9266-824C9AB137EC}"/>
          </ac:picMkLst>
        </pc:picChg>
      </pc:sldChg>
      <pc:sldChg chg="addSp delSp modSp add modAnim">
        <pc:chgData name="LUCA CIABATTA" userId="5e64543f-006a-454c-acc3-2d23c25dbfe4" providerId="ADAL" clId="{E8FE7771-A05F-49FB-A23F-07B0AB19451F}" dt="2026-01-20T16:00:56.496" v="1024"/>
        <pc:sldMkLst>
          <pc:docMk/>
          <pc:sldMk cId="3109640386" sldId="456"/>
        </pc:sldMkLst>
        <pc:spChg chg="add">
          <ac:chgData name="LUCA CIABATTA" userId="5e64543f-006a-454c-acc3-2d23c25dbfe4" providerId="ADAL" clId="{E8FE7771-A05F-49FB-A23F-07B0AB19451F}" dt="2026-01-20T15:57:14.919" v="909"/>
          <ac:spMkLst>
            <pc:docMk/>
            <pc:sldMk cId="3109640386" sldId="456"/>
            <ac:spMk id="5" creationId="{A11580F5-95D6-47B2-8AA0-031BA129ABB0}"/>
          </ac:spMkLst>
        </pc:spChg>
        <pc:spChg chg="add mod">
          <ac:chgData name="LUCA CIABATTA" userId="5e64543f-006a-454c-acc3-2d23c25dbfe4" providerId="ADAL" clId="{E8FE7771-A05F-49FB-A23F-07B0AB19451F}" dt="2026-01-20T15:59:39.957" v="1015" actId="20577"/>
          <ac:spMkLst>
            <pc:docMk/>
            <pc:sldMk cId="3109640386" sldId="456"/>
            <ac:spMk id="6" creationId="{22E0FC02-DDB1-4E47-AA14-A0E98A5F3005}"/>
          </ac:spMkLst>
        </pc:spChg>
        <pc:picChg chg="add mod modCrop">
          <ac:chgData name="LUCA CIABATTA" userId="5e64543f-006a-454c-acc3-2d23c25dbfe4" providerId="ADAL" clId="{E8FE7771-A05F-49FB-A23F-07B0AB19451F}" dt="2026-01-20T15:59:00.164" v="916" actId="1076"/>
          <ac:picMkLst>
            <pc:docMk/>
            <pc:sldMk cId="3109640386" sldId="456"/>
            <ac:picMk id="4" creationId="{4A1BED50-E03C-4991-A337-38557FB44C99}"/>
          </ac:picMkLst>
        </pc:picChg>
        <pc:picChg chg="add mod modCrop">
          <ac:chgData name="LUCA CIABATTA" userId="5e64543f-006a-454c-acc3-2d23c25dbfe4" providerId="ADAL" clId="{E8FE7771-A05F-49FB-A23F-07B0AB19451F}" dt="2026-01-20T16:00:53.370" v="1023" actId="1076"/>
          <ac:picMkLst>
            <pc:docMk/>
            <pc:sldMk cId="3109640386" sldId="456"/>
            <ac:picMk id="7" creationId="{309FD36D-FA9B-470E-AA23-1D3F0DEDB257}"/>
          </ac:picMkLst>
        </pc:picChg>
      </pc:sldChg>
      <pc:sldChg chg="addSp delSp modSp add modAnim">
        <pc:chgData name="LUCA CIABATTA" userId="5e64543f-006a-454c-acc3-2d23c25dbfe4" providerId="ADAL" clId="{E8FE7771-A05F-49FB-A23F-07B0AB19451F}" dt="2026-01-20T16:10:36.572" v="1108" actId="164"/>
        <pc:sldMkLst>
          <pc:docMk/>
          <pc:sldMk cId="158606618" sldId="457"/>
        </pc:sldMkLst>
        <pc:spChg chg="add">
          <ac:chgData name="LUCA CIABATTA" userId="5e64543f-006a-454c-acc3-2d23c25dbfe4" providerId="ADAL" clId="{E8FE7771-A05F-49FB-A23F-07B0AB19451F}" dt="2026-01-20T16:08:40.131" v="1059"/>
          <ac:spMkLst>
            <pc:docMk/>
            <pc:sldMk cId="158606618" sldId="457"/>
            <ac:spMk id="4" creationId="{1305ECED-438D-4FF5-80BD-E2A04169A01C}"/>
          </ac:spMkLst>
        </pc:spChg>
        <pc:spChg chg="add mod">
          <ac:chgData name="LUCA CIABATTA" userId="5e64543f-006a-454c-acc3-2d23c25dbfe4" providerId="ADAL" clId="{E8FE7771-A05F-49FB-A23F-07B0AB19451F}" dt="2026-01-20T16:09:28.075" v="1097" actId="1076"/>
          <ac:spMkLst>
            <pc:docMk/>
            <pc:sldMk cId="158606618" sldId="457"/>
            <ac:spMk id="6" creationId="{2BD63A17-72E3-4DBC-BD56-0F370106E2EF}"/>
          </ac:spMkLst>
        </pc:spChg>
        <pc:grpChg chg="add mod">
          <ac:chgData name="LUCA CIABATTA" userId="5e64543f-006a-454c-acc3-2d23c25dbfe4" providerId="ADAL" clId="{E8FE7771-A05F-49FB-A23F-07B0AB19451F}" dt="2026-01-20T16:10:36.572" v="1108" actId="164"/>
          <ac:grpSpMkLst>
            <pc:docMk/>
            <pc:sldMk cId="158606618" sldId="457"/>
            <ac:grpSpMk id="9" creationId="{E5A894FD-DD95-4262-A7CA-C5B14BA7C2B1}"/>
          </ac:grpSpMkLst>
        </pc:grpChg>
        <pc:picChg chg="add mod">
          <ac:chgData name="LUCA CIABATTA" userId="5e64543f-006a-454c-acc3-2d23c25dbfe4" providerId="ADAL" clId="{E8FE7771-A05F-49FB-A23F-07B0AB19451F}" dt="2026-01-20T16:09:29.645" v="1098" actId="14100"/>
          <ac:picMkLst>
            <pc:docMk/>
            <pc:sldMk cId="158606618" sldId="457"/>
            <ac:picMk id="5" creationId="{18760A01-2C68-4380-A3C9-1701FB5D2DE6}"/>
          </ac:picMkLst>
        </pc:picChg>
        <pc:picChg chg="add mod modCrop">
          <ac:chgData name="LUCA CIABATTA" userId="5e64543f-006a-454c-acc3-2d23c25dbfe4" providerId="ADAL" clId="{E8FE7771-A05F-49FB-A23F-07B0AB19451F}" dt="2026-01-20T16:10:36.572" v="1108" actId="164"/>
          <ac:picMkLst>
            <pc:docMk/>
            <pc:sldMk cId="158606618" sldId="457"/>
            <ac:picMk id="7" creationId="{6DA636BF-5EA4-4BD7-83A3-00C557B5F8DC}"/>
          </ac:picMkLst>
        </pc:picChg>
        <pc:picChg chg="add mod modCrop">
          <ac:chgData name="LUCA CIABATTA" userId="5e64543f-006a-454c-acc3-2d23c25dbfe4" providerId="ADAL" clId="{E8FE7771-A05F-49FB-A23F-07B0AB19451F}" dt="2026-01-20T16:10:36.572" v="1108" actId="164"/>
          <ac:picMkLst>
            <pc:docMk/>
            <pc:sldMk cId="158606618" sldId="457"/>
            <ac:picMk id="8" creationId="{1DA9B2B1-4A73-495A-A412-F620111FA177}"/>
          </ac:picMkLst>
        </pc:picChg>
      </pc:sldChg>
      <pc:sldChg chg="addSp delSp modSp add ord">
        <pc:chgData name="LUCA CIABATTA" userId="5e64543f-006a-454c-acc3-2d23c25dbfe4" providerId="ADAL" clId="{E8FE7771-A05F-49FB-A23F-07B0AB19451F}" dt="2026-01-20T16:52:00.530" v="1135"/>
        <pc:sldMkLst>
          <pc:docMk/>
          <pc:sldMk cId="3394720656" sldId="458"/>
        </pc:sldMkLst>
        <pc:spChg chg="add">
          <ac:chgData name="LUCA CIABATTA" userId="5e64543f-006a-454c-acc3-2d23c25dbfe4" providerId="ADAL" clId="{E8FE7771-A05F-49FB-A23F-07B0AB19451F}" dt="2026-01-20T16:51:10.513" v="1132"/>
          <ac:spMkLst>
            <pc:docMk/>
            <pc:sldMk cId="3394720656" sldId="458"/>
            <ac:spMk id="5" creationId="{2CC90408-4EE7-44FC-A1C9-FFF44C4BC197}"/>
          </ac:spMkLst>
        </pc:spChg>
        <pc:picChg chg="add mod">
          <ac:chgData name="LUCA CIABATTA" userId="5e64543f-006a-454c-acc3-2d23c25dbfe4" providerId="ADAL" clId="{E8FE7771-A05F-49FB-A23F-07B0AB19451F}" dt="2026-01-20T16:51:05.952" v="1131" actId="1076"/>
          <ac:picMkLst>
            <pc:docMk/>
            <pc:sldMk cId="3394720656" sldId="458"/>
            <ac:picMk id="1026" creationId="{871B7889-877B-4458-96DD-C9B6A0D936EE}"/>
          </ac:picMkLst>
        </pc:picChg>
      </pc:sldChg>
    </pc:docChg>
  </pc:docChgLst>
  <pc:docChgLst>
    <pc:chgData name="Malak SADKI" userId="S::malak.sadki_magellium.fr#ext#@cnrsc.onmicrosoft.com::000e68f6-d8b3-4d16-9de6-ba7608f97790" providerId="AD" clId="Web-{B348BF24-C08B-5FCB-344C-68021460FF2C}"/>
    <pc:docChg chg="addSld delSld modSld sldOrd">
      <pc:chgData name="Malak SADKI" userId="S::malak.sadki_magellium.fr#ext#@cnrsc.onmicrosoft.com::000e68f6-d8b3-4d16-9de6-ba7608f97790" providerId="AD" clId="Web-{B348BF24-C08B-5FCB-344C-68021460FF2C}" dt="2026-01-21T21:02:52.392" v="1451"/>
      <pc:docMkLst>
        <pc:docMk/>
      </pc:docMkLst>
      <pc:sldChg chg="modSp">
        <pc:chgData name="Malak SADKI" userId="S::malak.sadki_magellium.fr#ext#@cnrsc.onmicrosoft.com::000e68f6-d8b3-4d16-9de6-ba7608f97790" providerId="AD" clId="Web-{B348BF24-C08B-5FCB-344C-68021460FF2C}" dt="2026-01-21T20:05:49.934" v="204"/>
        <pc:sldMkLst>
          <pc:docMk/>
          <pc:sldMk cId="3150576541" sldId="378"/>
        </pc:sldMkLst>
        <pc:graphicFrameChg chg="mod modGraphic">
          <ac:chgData name="Malak SADKI" userId="S::malak.sadki_magellium.fr#ext#@cnrsc.onmicrosoft.com::000e68f6-d8b3-4d16-9de6-ba7608f97790" providerId="AD" clId="Web-{B348BF24-C08B-5FCB-344C-68021460FF2C}" dt="2026-01-21T20:05:49.934" v="204"/>
          <ac:graphicFrameMkLst>
            <pc:docMk/>
            <pc:sldMk cId="3150576541" sldId="378"/>
            <ac:graphicFrameMk id="78" creationId="{00000000-0000-0000-0000-000000000000}"/>
          </ac:graphicFrameMkLst>
        </pc:graphicFrameChg>
      </pc:sldChg>
      <pc:sldChg chg="modSp">
        <pc:chgData name="Malak SADKI" userId="S::malak.sadki_magellium.fr#ext#@cnrsc.onmicrosoft.com::000e68f6-d8b3-4d16-9de6-ba7608f97790" providerId="AD" clId="Web-{B348BF24-C08B-5FCB-344C-68021460FF2C}" dt="2026-01-21T20:46:13.614" v="1131" actId="20577"/>
        <pc:sldMkLst>
          <pc:docMk/>
          <pc:sldMk cId="1914628691" sldId="395"/>
        </pc:sldMkLst>
        <pc:spChg chg="mod">
          <ac:chgData name="Malak SADKI" userId="S::malak.sadki_magellium.fr#ext#@cnrsc.onmicrosoft.com::000e68f6-d8b3-4d16-9de6-ba7608f97790" providerId="AD" clId="Web-{B348BF24-C08B-5FCB-344C-68021460FF2C}" dt="2026-01-21T20:04:36.246" v="184" actId="20577"/>
          <ac:spMkLst>
            <pc:docMk/>
            <pc:sldMk cId="1914628691" sldId="395"/>
            <ac:spMk id="5" creationId="{DDAF2414-9758-5AA0-530D-CCD175B29B77}"/>
          </ac:spMkLst>
        </pc:spChg>
        <pc:spChg chg="mod">
          <ac:chgData name="Malak SADKI" userId="S::malak.sadki_magellium.fr#ext#@cnrsc.onmicrosoft.com::000e68f6-d8b3-4d16-9de6-ba7608f97790" providerId="AD" clId="Web-{B348BF24-C08B-5FCB-344C-68021460FF2C}" dt="2026-01-21T20:46:13.614" v="1131" actId="20577"/>
          <ac:spMkLst>
            <pc:docMk/>
            <pc:sldMk cId="1914628691" sldId="395"/>
            <ac:spMk id="876" creationId="{1B7EE4EB-5489-8417-727B-3D538966F2E4}"/>
          </ac:spMkLst>
        </pc:spChg>
        <pc:graphicFrameChg chg="mod modGraphic">
          <ac:chgData name="Malak SADKI" userId="S::malak.sadki_magellium.fr#ext#@cnrsc.onmicrosoft.com::000e68f6-d8b3-4d16-9de6-ba7608f97790" providerId="AD" clId="Web-{B348BF24-C08B-5FCB-344C-68021460FF2C}" dt="2026-01-21T20:03:52.386" v="177"/>
          <ac:graphicFrameMkLst>
            <pc:docMk/>
            <pc:sldMk cId="1914628691" sldId="395"/>
            <ac:graphicFrameMk id="7" creationId="{77A6E59A-3E38-CAE0-2768-AEF37A12089F}"/>
          </ac:graphicFrameMkLst>
        </pc:graphicFrameChg>
      </pc:sldChg>
      <pc:sldChg chg="del">
        <pc:chgData name="Malak SADKI" userId="S::malak.sadki_magellium.fr#ext#@cnrsc.onmicrosoft.com::000e68f6-d8b3-4d16-9de6-ba7608f97790" providerId="AD" clId="Web-{B348BF24-C08B-5FCB-344C-68021460FF2C}" dt="2026-01-21T21:02:49.970" v="1450"/>
        <pc:sldMkLst>
          <pc:docMk/>
          <pc:sldMk cId="2611610513" sldId="400"/>
        </pc:sldMkLst>
      </pc:sldChg>
      <pc:sldChg chg="modSp">
        <pc:chgData name="Malak SADKI" userId="S::malak.sadki_magellium.fr#ext#@cnrsc.onmicrosoft.com::000e68f6-d8b3-4d16-9de6-ba7608f97790" providerId="AD" clId="Web-{B348BF24-C08B-5FCB-344C-68021460FF2C}" dt="2026-01-21T20:00:15.166" v="87" actId="20577"/>
        <pc:sldMkLst>
          <pc:docMk/>
          <pc:sldMk cId="854522110" sldId="404"/>
        </pc:sldMkLst>
        <pc:spChg chg="mod">
          <ac:chgData name="Malak SADKI" userId="S::malak.sadki_magellium.fr#ext#@cnrsc.onmicrosoft.com::000e68f6-d8b3-4d16-9de6-ba7608f97790" providerId="AD" clId="Web-{B348BF24-C08B-5FCB-344C-68021460FF2C}" dt="2026-01-21T20:00:15.166" v="87" actId="20577"/>
          <ac:spMkLst>
            <pc:docMk/>
            <pc:sldMk cId="854522110" sldId="404"/>
            <ac:spMk id="76" creationId="{4829F98F-F861-65D2-0F25-9FD6ED4EE23E}"/>
          </ac:spMkLst>
        </pc:spChg>
      </pc:sldChg>
      <pc:sldChg chg="addSp modSp">
        <pc:chgData name="Malak SADKI" userId="S::malak.sadki_magellium.fr#ext#@cnrsc.onmicrosoft.com::000e68f6-d8b3-4d16-9de6-ba7608f97790" providerId="AD" clId="Web-{B348BF24-C08B-5FCB-344C-68021460FF2C}" dt="2026-01-21T20:41:37.935" v="1075" actId="20577"/>
        <pc:sldMkLst>
          <pc:docMk/>
          <pc:sldMk cId="3901003791" sldId="408"/>
        </pc:sldMkLst>
        <pc:spChg chg="mod">
          <ac:chgData name="Malak SADKI" userId="S::malak.sadki_magellium.fr#ext#@cnrsc.onmicrosoft.com::000e68f6-d8b3-4d16-9de6-ba7608f97790" providerId="AD" clId="Web-{B348BF24-C08B-5FCB-344C-68021460FF2C}" dt="2026-01-21T20:14:20.339" v="361" actId="1076"/>
          <ac:spMkLst>
            <pc:docMk/>
            <pc:sldMk cId="3901003791" sldId="408"/>
            <ac:spMk id="5" creationId="{D664FA7C-E243-0CE4-4CFA-C09010949FDA}"/>
          </ac:spMkLst>
        </pc:spChg>
        <pc:spChg chg="mod">
          <ac:chgData name="Malak SADKI" userId="S::malak.sadki_magellium.fr#ext#@cnrsc.onmicrosoft.com::000e68f6-d8b3-4d16-9de6-ba7608f97790" providerId="AD" clId="Web-{B348BF24-C08B-5FCB-344C-68021460FF2C}" dt="2026-01-21T20:41:37.935" v="1075" actId="20577"/>
          <ac:spMkLst>
            <pc:docMk/>
            <pc:sldMk cId="3901003791" sldId="408"/>
            <ac:spMk id="7" creationId="{E0B1B04F-E478-AE1D-49D9-B3DFCAA7C454}"/>
          </ac:spMkLst>
        </pc:spChg>
        <pc:spChg chg="mod">
          <ac:chgData name="Malak SADKI" userId="S::malak.sadki_magellium.fr#ext#@cnrsc.onmicrosoft.com::000e68f6-d8b3-4d16-9de6-ba7608f97790" providerId="AD" clId="Web-{B348BF24-C08B-5FCB-344C-68021460FF2C}" dt="2026-01-21T20:00:09.885" v="85" actId="20577"/>
          <ac:spMkLst>
            <pc:docMk/>
            <pc:sldMk cId="3901003791" sldId="408"/>
            <ac:spMk id="76" creationId="{8C42C63F-32AD-41B9-D3AC-EEDD506AFEE3}"/>
          </ac:spMkLst>
        </pc:spChg>
        <pc:graphicFrameChg chg="add mod modGraphic">
          <ac:chgData name="Malak SADKI" userId="S::malak.sadki_magellium.fr#ext#@cnrsc.onmicrosoft.com::000e68f6-d8b3-4d16-9de6-ba7608f97790" providerId="AD" clId="Web-{B348BF24-C08B-5FCB-344C-68021460FF2C}" dt="2026-01-21T20:14:45.995" v="371"/>
          <ac:graphicFrameMkLst>
            <pc:docMk/>
            <pc:sldMk cId="3901003791" sldId="408"/>
            <ac:graphicFrameMk id="6" creationId="{C043E078-2E79-2EA7-1C4F-AA537E517EDA}"/>
          </ac:graphicFrameMkLst>
        </pc:graphicFrameChg>
        <pc:picChg chg="mod">
          <ac:chgData name="Malak SADKI" userId="S::malak.sadki_magellium.fr#ext#@cnrsc.onmicrosoft.com::000e68f6-d8b3-4d16-9de6-ba7608f97790" providerId="AD" clId="Web-{B348BF24-C08B-5FCB-344C-68021460FF2C}" dt="2026-01-21T20:14:20.339" v="360" actId="1076"/>
          <ac:picMkLst>
            <pc:docMk/>
            <pc:sldMk cId="3901003791" sldId="408"/>
            <ac:picMk id="2" creationId="{707957FE-E501-B80A-7A48-D3A026D15F0F}"/>
          </ac:picMkLst>
        </pc:picChg>
      </pc:sldChg>
      <pc:sldChg chg="addSp modSp">
        <pc:chgData name="Malak SADKI" userId="S::malak.sadki_magellium.fr#ext#@cnrsc.onmicrosoft.com::000e68f6-d8b3-4d16-9de6-ba7608f97790" providerId="AD" clId="Web-{B348BF24-C08B-5FCB-344C-68021460FF2C}" dt="2026-01-21T20:59:19.293" v="1428" actId="20577"/>
        <pc:sldMkLst>
          <pc:docMk/>
          <pc:sldMk cId="2395611311" sldId="417"/>
        </pc:sldMkLst>
        <pc:spChg chg="mod">
          <ac:chgData name="Malak SADKI" userId="S::malak.sadki_magellium.fr#ext#@cnrsc.onmicrosoft.com::000e68f6-d8b3-4d16-9de6-ba7608f97790" providerId="AD" clId="Web-{B348BF24-C08B-5FCB-344C-68021460FF2C}" dt="2026-01-21T19:59:49.134" v="78" actId="20577"/>
          <ac:spMkLst>
            <pc:docMk/>
            <pc:sldMk cId="2395611311" sldId="417"/>
            <ac:spMk id="3" creationId="{B6A571AB-ABC3-FE60-26B5-5685D32B6FE2}"/>
          </ac:spMkLst>
        </pc:spChg>
        <pc:spChg chg="add mod">
          <ac:chgData name="Malak SADKI" userId="S::malak.sadki_magellium.fr#ext#@cnrsc.onmicrosoft.com::000e68f6-d8b3-4d16-9de6-ba7608f97790" providerId="AD" clId="Web-{B348BF24-C08B-5FCB-344C-68021460FF2C}" dt="2026-01-21T20:59:19.293" v="1428" actId="20577"/>
          <ac:spMkLst>
            <pc:docMk/>
            <pc:sldMk cId="2395611311" sldId="417"/>
            <ac:spMk id="6" creationId="{88F16BC0-9070-25F5-EFD1-3BA877341596}"/>
          </ac:spMkLst>
        </pc:spChg>
        <pc:picChg chg="mod">
          <ac:chgData name="Malak SADKI" userId="S::malak.sadki_magellium.fr#ext#@cnrsc.onmicrosoft.com::000e68f6-d8b3-4d16-9de6-ba7608f97790" providerId="AD" clId="Web-{B348BF24-C08B-5FCB-344C-68021460FF2C}" dt="2026-01-21T20:22:52.031" v="613" actId="14100"/>
          <ac:picMkLst>
            <pc:docMk/>
            <pc:sldMk cId="2395611311" sldId="417"/>
            <ac:picMk id="5" creationId="{3EF0A619-8247-F94E-DD49-25D34D592559}"/>
          </ac:picMkLst>
        </pc:picChg>
      </pc:sldChg>
      <pc:sldChg chg="modSp">
        <pc:chgData name="Malak SADKI" userId="S::malak.sadki_magellium.fr#ext#@cnrsc.onmicrosoft.com::000e68f6-d8b3-4d16-9de6-ba7608f97790" providerId="AD" clId="Web-{B348BF24-C08B-5FCB-344C-68021460FF2C}" dt="2026-01-21T19:59:53.759" v="80" actId="20577"/>
        <pc:sldMkLst>
          <pc:docMk/>
          <pc:sldMk cId="2005831340" sldId="418"/>
        </pc:sldMkLst>
        <pc:spChg chg="mod">
          <ac:chgData name="Malak SADKI" userId="S::malak.sadki_magellium.fr#ext#@cnrsc.onmicrosoft.com::000e68f6-d8b3-4d16-9de6-ba7608f97790" providerId="AD" clId="Web-{B348BF24-C08B-5FCB-344C-68021460FF2C}" dt="2026-01-21T19:59:53.759" v="80" actId="20577"/>
          <ac:spMkLst>
            <pc:docMk/>
            <pc:sldMk cId="2005831340" sldId="418"/>
            <ac:spMk id="3" creationId="{1AF056C1-C770-080D-1871-DA717862AEC5}"/>
          </ac:spMkLst>
        </pc:spChg>
      </pc:sldChg>
      <pc:sldChg chg="addSp modSp">
        <pc:chgData name="Malak SADKI" userId="S::malak.sadki_magellium.fr#ext#@cnrsc.onmicrosoft.com::000e68f6-d8b3-4d16-9de6-ba7608f97790" providerId="AD" clId="Web-{B348BF24-C08B-5FCB-344C-68021460FF2C}" dt="2026-01-21T20:57:55.755" v="1405" actId="20577"/>
        <pc:sldMkLst>
          <pc:docMk/>
          <pc:sldMk cId="3982182118" sldId="421"/>
        </pc:sldMkLst>
        <pc:spChg chg="add mod">
          <ac:chgData name="Malak SADKI" userId="S::malak.sadki_magellium.fr#ext#@cnrsc.onmicrosoft.com::000e68f6-d8b3-4d16-9de6-ba7608f97790" providerId="AD" clId="Web-{B348BF24-C08B-5FCB-344C-68021460FF2C}" dt="2026-01-21T20:57:55.755" v="1405" actId="20577"/>
          <ac:spMkLst>
            <pc:docMk/>
            <pc:sldMk cId="3982182118" sldId="421"/>
            <ac:spMk id="2" creationId="{7807D617-311D-9425-B2AD-7DF33253BB5A}"/>
          </ac:spMkLst>
        </pc:spChg>
        <pc:spChg chg="mod">
          <ac:chgData name="Malak SADKI" userId="S::malak.sadki_magellium.fr#ext#@cnrsc.onmicrosoft.com::000e68f6-d8b3-4d16-9de6-ba7608f97790" providerId="AD" clId="Web-{B348BF24-C08B-5FCB-344C-68021460FF2C}" dt="2026-01-21T19:59:44.884" v="76" actId="20577"/>
          <ac:spMkLst>
            <pc:docMk/>
            <pc:sldMk cId="3982182118" sldId="421"/>
            <ac:spMk id="3" creationId="{DC236AEC-2DF9-40A9-8489-4DB0702FB986}"/>
          </ac:spMkLst>
        </pc:spChg>
        <pc:picChg chg="mod">
          <ac:chgData name="Malak SADKI" userId="S::malak.sadki_magellium.fr#ext#@cnrsc.onmicrosoft.com::000e68f6-d8b3-4d16-9de6-ba7608f97790" providerId="AD" clId="Web-{B348BF24-C08B-5FCB-344C-68021460FF2C}" dt="2026-01-21T20:21:50.968" v="599" actId="14100"/>
          <ac:picMkLst>
            <pc:docMk/>
            <pc:sldMk cId="3982182118" sldId="421"/>
            <ac:picMk id="5" creationId="{A9CCE750-D422-7CEA-0E21-5CA1D9061B95}"/>
          </ac:picMkLst>
        </pc:picChg>
      </pc:sldChg>
      <pc:sldChg chg="del">
        <pc:chgData name="Malak SADKI" userId="S::malak.sadki_magellium.fr#ext#@cnrsc.onmicrosoft.com::000e68f6-d8b3-4d16-9de6-ba7608f97790" providerId="AD" clId="Web-{B348BF24-C08B-5FCB-344C-68021460FF2C}" dt="2026-01-21T21:02:52.392" v="1451"/>
        <pc:sldMkLst>
          <pc:docMk/>
          <pc:sldMk cId="2723075711" sldId="424"/>
        </pc:sldMkLst>
      </pc:sldChg>
      <pc:sldChg chg="modSp">
        <pc:chgData name="Malak SADKI" userId="S::malak.sadki_magellium.fr#ext#@cnrsc.onmicrosoft.com::000e68f6-d8b3-4d16-9de6-ba7608f97790" providerId="AD" clId="Web-{B348BF24-C08B-5FCB-344C-68021460FF2C}" dt="2026-01-21T20:51:29.482" v="1337"/>
        <pc:sldMkLst>
          <pc:docMk/>
          <pc:sldMk cId="1676408796" sldId="425"/>
        </pc:sldMkLst>
        <pc:graphicFrameChg chg="mod modGraphic">
          <ac:chgData name="Malak SADKI" userId="S::malak.sadki_magellium.fr#ext#@cnrsc.onmicrosoft.com::000e68f6-d8b3-4d16-9de6-ba7608f97790" providerId="AD" clId="Web-{B348BF24-C08B-5FCB-344C-68021460FF2C}" dt="2026-01-21T20:51:29.482" v="1337"/>
          <ac:graphicFrameMkLst>
            <pc:docMk/>
            <pc:sldMk cId="1676408796" sldId="425"/>
            <ac:graphicFrameMk id="3" creationId="{DB97F828-A69C-783F-C340-D0B9D28CCF21}"/>
          </ac:graphicFrameMkLst>
        </pc:graphicFrameChg>
      </pc:sldChg>
      <pc:sldChg chg="addSp delSp modSp mod modShow">
        <pc:chgData name="Malak SADKI" userId="S::malak.sadki_magellium.fr#ext#@cnrsc.onmicrosoft.com::000e68f6-d8b3-4d16-9de6-ba7608f97790" providerId="AD" clId="Web-{B348BF24-C08B-5FCB-344C-68021460FF2C}" dt="2026-01-21T20:54:11.265" v="1349" actId="14100"/>
        <pc:sldMkLst>
          <pc:docMk/>
          <pc:sldMk cId="2613559538" sldId="429"/>
        </pc:sldMkLst>
        <pc:spChg chg="add del">
          <ac:chgData name="Malak SADKI" userId="S::malak.sadki_magellium.fr#ext#@cnrsc.onmicrosoft.com::000e68f6-d8b3-4d16-9de6-ba7608f97790" providerId="AD" clId="Web-{B348BF24-C08B-5FCB-344C-68021460FF2C}" dt="2026-01-21T19:53:44.606" v="6"/>
          <ac:spMkLst>
            <pc:docMk/>
            <pc:sldMk cId="2613559538" sldId="429"/>
            <ac:spMk id="2" creationId="{4BC4256C-0B83-EEFE-94B4-21789EAC7C03}"/>
          </ac:spMkLst>
        </pc:spChg>
        <pc:spChg chg="add del mod">
          <ac:chgData name="Malak SADKI" userId="S::malak.sadki_magellium.fr#ext#@cnrsc.onmicrosoft.com::000e68f6-d8b3-4d16-9de6-ba7608f97790" providerId="AD" clId="Web-{B348BF24-C08B-5FCB-344C-68021460FF2C}" dt="2026-01-21T19:55:05.251" v="18"/>
          <ac:spMkLst>
            <pc:docMk/>
            <pc:sldMk cId="2613559538" sldId="429"/>
            <ac:spMk id="5" creationId="{27C777D5-DB6B-F3F0-02FF-DB8370B9393D}"/>
          </ac:spMkLst>
        </pc:spChg>
        <pc:spChg chg="add mod">
          <ac:chgData name="Malak SADKI" userId="S::malak.sadki_magellium.fr#ext#@cnrsc.onmicrosoft.com::000e68f6-d8b3-4d16-9de6-ba7608f97790" providerId="AD" clId="Web-{B348BF24-C08B-5FCB-344C-68021460FF2C}" dt="2026-01-21T20:54:11.265" v="1349" actId="14100"/>
          <ac:spMkLst>
            <pc:docMk/>
            <pc:sldMk cId="2613559538" sldId="429"/>
            <ac:spMk id="7" creationId="{8DCBBEF3-F53B-A4E2-83C2-84456E2667DF}"/>
          </ac:spMkLst>
        </pc:spChg>
        <pc:graphicFrameChg chg="add del modGraphic">
          <ac:chgData name="Malak SADKI" userId="S::malak.sadki_magellium.fr#ext#@cnrsc.onmicrosoft.com::000e68f6-d8b3-4d16-9de6-ba7608f97790" providerId="AD" clId="Web-{B348BF24-C08B-5FCB-344C-68021460FF2C}" dt="2026-01-21T20:53:12.858" v="1345"/>
          <ac:graphicFrameMkLst>
            <pc:docMk/>
            <pc:sldMk cId="2613559538" sldId="429"/>
            <ac:graphicFrameMk id="78" creationId="{84B7205A-EBBA-95F3-1862-1D2840D9434B}"/>
          </ac:graphicFrameMkLst>
        </pc:graphicFrameChg>
        <pc:picChg chg="add mod">
          <ac:chgData name="Malak SADKI" userId="S::malak.sadki_magellium.fr#ext#@cnrsc.onmicrosoft.com::000e68f6-d8b3-4d16-9de6-ba7608f97790" providerId="AD" clId="Web-{B348BF24-C08B-5FCB-344C-68021460FF2C}" dt="2026-01-21T19:54:02.637" v="8" actId="1076"/>
          <ac:picMkLst>
            <pc:docMk/>
            <pc:sldMk cId="2613559538" sldId="429"/>
            <ac:picMk id="3" creationId="{7B3049C2-DF59-D433-08AA-73AFB396B156}"/>
          </ac:picMkLst>
        </pc:picChg>
      </pc:sldChg>
      <pc:sldChg chg="add del mod replId modShow">
        <pc:chgData name="Malak SADKI" userId="S::malak.sadki_magellium.fr#ext#@cnrsc.onmicrosoft.com::000e68f6-d8b3-4d16-9de6-ba7608f97790" providerId="AD" clId="Web-{B348BF24-C08B-5FCB-344C-68021460FF2C}" dt="2026-01-21T19:58:47.743" v="65"/>
        <pc:sldMkLst>
          <pc:docMk/>
          <pc:sldMk cId="1058870024" sldId="463"/>
        </pc:sldMkLst>
      </pc:sldChg>
      <pc:sldChg chg="addSp delSp modSp add mod replId modShow">
        <pc:chgData name="Malak SADKI" userId="S::malak.sadki_magellium.fr#ext#@cnrsc.onmicrosoft.com::000e68f6-d8b3-4d16-9de6-ba7608f97790" providerId="AD" clId="Web-{B348BF24-C08B-5FCB-344C-68021460FF2C}" dt="2026-01-21T20:55:56.375" v="1381"/>
        <pc:sldMkLst>
          <pc:docMk/>
          <pc:sldMk cId="3665914562" sldId="464"/>
        </pc:sldMkLst>
        <pc:spChg chg="add del mod">
          <ac:chgData name="Malak SADKI" userId="S::malak.sadki_magellium.fr#ext#@cnrsc.onmicrosoft.com::000e68f6-d8b3-4d16-9de6-ba7608f97790" providerId="AD" clId="Web-{B348BF24-C08B-5FCB-344C-68021460FF2C}" dt="2026-01-21T20:52:40.749" v="1338"/>
          <ac:spMkLst>
            <pc:docMk/>
            <pc:sldMk cId="3665914562" sldId="464"/>
            <ac:spMk id="5" creationId="{D9814847-41FC-61AC-A4D0-C847B5F390F4}"/>
          </ac:spMkLst>
        </pc:spChg>
        <pc:spChg chg="add mod">
          <ac:chgData name="Malak SADKI" userId="S::malak.sadki_magellium.fr#ext#@cnrsc.onmicrosoft.com::000e68f6-d8b3-4d16-9de6-ba7608f97790" providerId="AD" clId="Web-{B348BF24-C08B-5FCB-344C-68021460FF2C}" dt="2026-01-21T19:58:30.696" v="63" actId="14100"/>
          <ac:spMkLst>
            <pc:docMk/>
            <pc:sldMk cId="3665914562" sldId="464"/>
            <ac:spMk id="7" creationId="{CB2546F4-6225-34B5-8318-7263F3702453}"/>
          </ac:spMkLst>
        </pc:spChg>
        <pc:spChg chg="add del mod">
          <ac:chgData name="Malak SADKI" userId="S::malak.sadki_magellium.fr#ext#@cnrsc.onmicrosoft.com::000e68f6-d8b3-4d16-9de6-ba7608f97790" providerId="AD" clId="Web-{B348BF24-C08B-5FCB-344C-68021460FF2C}" dt="2026-01-21T20:54:14.734" v="1352"/>
          <ac:spMkLst>
            <pc:docMk/>
            <pc:sldMk cId="3665914562" sldId="464"/>
            <ac:spMk id="8" creationId="{D9F06CCE-5551-083C-EF07-F4A5711573A6}"/>
          </ac:spMkLst>
        </pc:spChg>
        <pc:spChg chg="add mod">
          <ac:chgData name="Malak SADKI" userId="S::malak.sadki_magellium.fr#ext#@cnrsc.onmicrosoft.com::000e68f6-d8b3-4d16-9de6-ba7608f97790" providerId="AD" clId="Web-{B348BF24-C08B-5FCB-344C-68021460FF2C}" dt="2026-01-21T20:55:56.375" v="1381"/>
          <ac:spMkLst>
            <pc:docMk/>
            <pc:sldMk cId="3665914562" sldId="464"/>
            <ac:spMk id="9" creationId="{625706A5-51B0-1624-628B-E30517A76007}"/>
          </ac:spMkLst>
        </pc:spChg>
        <pc:picChg chg="add mod modCrop">
          <ac:chgData name="Malak SADKI" userId="S::malak.sadki_magellium.fr#ext#@cnrsc.onmicrosoft.com::000e68f6-d8b3-4d16-9de6-ba7608f97790" providerId="AD" clId="Web-{B348BF24-C08B-5FCB-344C-68021460FF2C}" dt="2026-01-21T20:54:27.734" v="1354"/>
          <ac:picMkLst>
            <pc:docMk/>
            <pc:sldMk cId="3665914562" sldId="464"/>
            <ac:picMk id="2" creationId="{A2E1E879-70A5-0D3A-3733-0D217762BC90}"/>
          </ac:picMkLst>
        </pc:picChg>
        <pc:picChg chg="del">
          <ac:chgData name="Malak SADKI" userId="S::malak.sadki_magellium.fr#ext#@cnrsc.onmicrosoft.com::000e68f6-d8b3-4d16-9de6-ba7608f97790" providerId="AD" clId="Web-{B348BF24-C08B-5FCB-344C-68021460FF2C}" dt="2026-01-21T19:54:09.809" v="10"/>
          <ac:picMkLst>
            <pc:docMk/>
            <pc:sldMk cId="3665914562" sldId="464"/>
            <ac:picMk id="3" creationId="{3D5E66D3-E8D0-7B13-607B-0CCDB3ED9496}"/>
          </ac:picMkLst>
        </pc:picChg>
      </pc:sldChg>
      <pc:sldChg chg="addSp delSp modSp add ord replId">
        <pc:chgData name="Malak SADKI" userId="S::malak.sadki_magellium.fr#ext#@cnrsc.onmicrosoft.com::000e68f6-d8b3-4d16-9de6-ba7608f97790" providerId="AD" clId="Web-{B348BF24-C08B-5FCB-344C-68021460FF2C}" dt="2026-01-21T21:01:41.500" v="1449" actId="1076"/>
        <pc:sldMkLst>
          <pc:docMk/>
          <pc:sldMk cId="28750505" sldId="465"/>
        </pc:sldMkLst>
        <pc:spChg chg="add mod">
          <ac:chgData name="Malak SADKI" userId="S::malak.sadki_magellium.fr#ext#@cnrsc.onmicrosoft.com::000e68f6-d8b3-4d16-9de6-ba7608f97790" providerId="AD" clId="Web-{B348BF24-C08B-5FCB-344C-68021460FF2C}" dt="2026-01-21T21:01:41.500" v="1449" actId="1076"/>
          <ac:spMkLst>
            <pc:docMk/>
            <pc:sldMk cId="28750505" sldId="465"/>
            <ac:spMk id="10" creationId="{12CEBDAE-DEEB-B1D7-EC44-3A4F4964FFBA}"/>
          </ac:spMkLst>
        </pc:spChg>
        <pc:picChg chg="del">
          <ac:chgData name="Malak SADKI" userId="S::malak.sadki_magellium.fr#ext#@cnrsc.onmicrosoft.com::000e68f6-d8b3-4d16-9de6-ba7608f97790" providerId="AD" clId="Web-{B348BF24-C08B-5FCB-344C-68021460FF2C}" dt="2026-01-21T20:26:25.027" v="710"/>
          <ac:picMkLst>
            <pc:docMk/>
            <pc:sldMk cId="28750505" sldId="465"/>
            <ac:picMk id="5" creationId="{DA451A32-2EAC-2C84-0167-F964C53E62AE}"/>
          </ac:picMkLst>
        </pc:picChg>
        <pc:picChg chg="del">
          <ac:chgData name="Malak SADKI" userId="S::malak.sadki_magellium.fr#ext#@cnrsc.onmicrosoft.com::000e68f6-d8b3-4d16-9de6-ba7608f97790" providerId="AD" clId="Web-{B348BF24-C08B-5FCB-344C-68021460FF2C}" dt="2026-01-21T20:26:27.058" v="711"/>
          <ac:picMkLst>
            <pc:docMk/>
            <pc:sldMk cId="28750505" sldId="465"/>
            <ac:picMk id="8" creationId="{1FC524F1-DF78-35DB-EE5F-896A1129273F}"/>
          </ac:picMkLst>
        </pc:picChg>
        <pc:cxnChg chg="mod">
          <ac:chgData name="Malak SADKI" userId="S::malak.sadki_magellium.fr#ext#@cnrsc.onmicrosoft.com::000e68f6-d8b3-4d16-9de6-ba7608f97790" providerId="AD" clId="Web-{B348BF24-C08B-5FCB-344C-68021460FF2C}" dt="2026-01-21T20:26:58.231" v="714" actId="14100"/>
          <ac:cxnSpMkLst>
            <pc:docMk/>
            <pc:sldMk cId="28750505" sldId="465"/>
            <ac:cxnSpMk id="2" creationId="{4B3F8771-10C9-1539-BBF0-3E125AAD94BA}"/>
          </ac:cxnSpMkLst>
        </pc:cxnChg>
        <pc:cxnChg chg="del mod">
          <ac:chgData name="Malak SADKI" userId="S::malak.sadki_magellium.fr#ext#@cnrsc.onmicrosoft.com::000e68f6-d8b3-4d16-9de6-ba7608f97790" providerId="AD" clId="Web-{B348BF24-C08B-5FCB-344C-68021460FF2C}" dt="2026-01-21T20:27:05.950" v="716"/>
          <ac:cxnSpMkLst>
            <pc:docMk/>
            <pc:sldMk cId="28750505" sldId="465"/>
            <ac:cxnSpMk id="7" creationId="{7D29B103-F40E-9148-EB1C-555391FE977A}"/>
          </ac:cxnSpMkLst>
        </pc:cxnChg>
      </pc:sldChg>
    </pc:docChg>
  </pc:docChgLst>
  <pc:docChgLst>
    <pc:chgData name="ANGELICA TARPANELLI" userId="S::angelica.tarpanelli@cnr.it::e9d09711-cfb1-450e-b44f-47518f74f234" providerId="AD" clId="Web-{A8F8BF2B-01F8-619B-F37D-FFDE1B3B7556}"/>
    <pc:docChg chg="modSld">
      <pc:chgData name="ANGELICA TARPANELLI" userId="S::angelica.tarpanelli@cnr.it::e9d09711-cfb1-450e-b44f-47518f74f234" providerId="AD" clId="Web-{A8F8BF2B-01F8-619B-F37D-FFDE1B3B7556}" dt="2026-01-20T10:35:13.801" v="2" actId="1076"/>
      <pc:docMkLst>
        <pc:docMk/>
      </pc:docMkLst>
      <pc:sldChg chg="modSp">
        <pc:chgData name="ANGELICA TARPANELLI" userId="S::angelica.tarpanelli@cnr.it::e9d09711-cfb1-450e-b44f-47518f74f234" providerId="AD" clId="Web-{A8F8BF2B-01F8-619B-F37D-FFDE1B3B7556}" dt="2026-01-20T10:35:13.801" v="2" actId="1076"/>
        <pc:sldMkLst>
          <pc:docMk/>
          <pc:sldMk cId="2621557489" sldId="320"/>
        </pc:sldMkLst>
        <pc:grpChg chg="mod">
          <ac:chgData name="ANGELICA TARPANELLI" userId="S::angelica.tarpanelli@cnr.it::e9d09711-cfb1-450e-b44f-47518f74f234" providerId="AD" clId="Web-{A8F8BF2B-01F8-619B-F37D-FFDE1B3B7556}" dt="2026-01-20T10:35:13.801" v="2" actId="1076"/>
          <ac:grpSpMkLst>
            <pc:docMk/>
            <pc:sldMk cId="2621557489" sldId="320"/>
            <ac:grpSpMk id="48" creationId="{BA14A2DF-EB3C-DBA4-DE47-0A36C8A02480}"/>
          </ac:grpSpMkLst>
        </pc:grpChg>
      </pc:sldChg>
      <pc:sldChg chg="modSp">
        <pc:chgData name="ANGELICA TARPANELLI" userId="S::angelica.tarpanelli@cnr.it::e9d09711-cfb1-450e-b44f-47518f74f234" providerId="AD" clId="Web-{A8F8BF2B-01F8-619B-F37D-FFDE1B3B7556}" dt="2026-01-20T10:34:57.378" v="1" actId="14100"/>
        <pc:sldMkLst>
          <pc:docMk/>
          <pc:sldMk cId="1607265034" sldId="428"/>
        </pc:sldMkLst>
        <pc:spChg chg="mod">
          <ac:chgData name="ANGELICA TARPANELLI" userId="S::angelica.tarpanelli@cnr.it::e9d09711-cfb1-450e-b44f-47518f74f234" providerId="AD" clId="Web-{A8F8BF2B-01F8-619B-F37D-FFDE1B3B7556}" dt="2026-01-20T10:34:57.378" v="1" actId="14100"/>
          <ac:spMkLst>
            <pc:docMk/>
            <pc:sldMk cId="1607265034" sldId="428"/>
            <ac:spMk id="3" creationId="{09371CA8-6AA0-5D3D-AFBD-0FE634C42699}"/>
          </ac:spMkLst>
        </pc:spChg>
      </pc:sldChg>
    </pc:docChg>
  </pc:docChgLst>
  <pc:docChgLst>
    <pc:chgData name="CHRISTIAN MASSARI" userId="S::christian.massari@cnr.it::97774b7d-842d-4c95-ba0f-2045d63fa2a5" providerId="AD" clId="Web-{F51DF810-77F7-4988-AF10-46513D4A8E02}"/>
    <pc:docChg chg="modSld">
      <pc:chgData name="CHRISTIAN MASSARI" userId="S::christian.massari@cnr.it::97774b7d-842d-4c95-ba0f-2045d63fa2a5" providerId="AD" clId="Web-{F51DF810-77F7-4988-AF10-46513D4A8E02}" dt="2026-01-22T12:10:14.472" v="46" actId="20577"/>
      <pc:docMkLst>
        <pc:docMk/>
      </pc:docMkLst>
      <pc:sldChg chg="modSp">
        <pc:chgData name="CHRISTIAN MASSARI" userId="S::christian.massari@cnr.it::97774b7d-842d-4c95-ba0f-2045d63fa2a5" providerId="AD" clId="Web-{F51DF810-77F7-4988-AF10-46513D4A8E02}" dt="2026-01-22T12:10:14.472" v="46" actId="20577"/>
        <pc:sldMkLst>
          <pc:docMk/>
          <pc:sldMk cId="3950857593" sldId="447"/>
        </pc:sldMkLst>
        <pc:spChg chg="mod">
          <ac:chgData name="CHRISTIAN MASSARI" userId="S::christian.massari@cnr.it::97774b7d-842d-4c95-ba0f-2045d63fa2a5" providerId="AD" clId="Web-{F51DF810-77F7-4988-AF10-46513D4A8E02}" dt="2026-01-22T12:10:14.472" v="46" actId="20577"/>
          <ac:spMkLst>
            <pc:docMk/>
            <pc:sldMk cId="3950857593" sldId="447"/>
            <ac:spMk id="4" creationId="{3186AC65-5872-99EC-DD2B-7EAB920037F6}"/>
          </ac:spMkLst>
        </pc:spChg>
      </pc:sldChg>
    </pc:docChg>
  </pc:docChgLst>
  <pc:docChgLst>
    <pc:chgData name="Paolo Tamagnone" userId="b2ce02cb-383c-4f68-842c-5f151449f838" providerId="ADAL" clId="{897BD0F8-78B1-47FA-8BAB-AE1FEA43929E}"/>
    <pc:docChg chg="undo custSel delSld modSld">
      <pc:chgData name="Paolo Tamagnone" userId="b2ce02cb-383c-4f68-842c-5f151449f838" providerId="ADAL" clId="{897BD0F8-78B1-47FA-8BAB-AE1FEA43929E}" dt="2026-01-13T09:49:44.765" v="3" actId="108"/>
      <pc:docMkLst>
        <pc:docMk/>
      </pc:docMkLst>
      <pc:sldChg chg="modSp mod">
        <pc:chgData name="Paolo Tamagnone" userId="b2ce02cb-383c-4f68-842c-5f151449f838" providerId="ADAL" clId="{897BD0F8-78B1-47FA-8BAB-AE1FEA43929E}" dt="2026-01-13T09:49:44.765" v="3" actId="108"/>
        <pc:sldMkLst>
          <pc:docMk/>
          <pc:sldMk cId="661242248" sldId="299"/>
        </pc:sldMkLst>
        <pc:spChg chg="mod">
          <ac:chgData name="Paolo Tamagnone" userId="b2ce02cb-383c-4f68-842c-5f151449f838" providerId="ADAL" clId="{897BD0F8-78B1-47FA-8BAB-AE1FEA43929E}" dt="2026-01-13T09:49:44.765" v="3" actId="108"/>
          <ac:spMkLst>
            <pc:docMk/>
            <pc:sldMk cId="661242248" sldId="299"/>
            <ac:spMk id="22" creationId="{926F93CB-6D4F-4441-8534-0A5D5DE1F90E}"/>
          </ac:spMkLst>
        </pc:spChg>
      </pc:sldChg>
    </pc:docChg>
  </pc:docChgLst>
  <pc:docChgLst>
    <pc:chgData name="Malak SADKI" userId="S::malak.sadki_magellium.fr#ext#@cnrsc.onmicrosoft.com::000e68f6-d8b3-4d16-9de6-ba7608f97790" providerId="AD" clId="Web-{CDBCE964-C63A-A54F-E66E-1453CAEFDBEA}"/>
    <pc:docChg chg="addSld delSld modSld sldOrd">
      <pc:chgData name="Malak SADKI" userId="S::malak.sadki_magellium.fr#ext#@cnrsc.onmicrosoft.com::000e68f6-d8b3-4d16-9de6-ba7608f97790" providerId="AD" clId="Web-{CDBCE964-C63A-A54F-E66E-1453CAEFDBEA}" dt="2026-01-19T21:32:20.942" v="63"/>
      <pc:docMkLst>
        <pc:docMk/>
      </pc:docMkLst>
      <pc:sldChg chg="modSp mod modShow">
        <pc:chgData name="Malak SADKI" userId="S::malak.sadki_magellium.fr#ext#@cnrsc.onmicrosoft.com::000e68f6-d8b3-4d16-9de6-ba7608f97790" providerId="AD" clId="Web-{CDBCE964-C63A-A54F-E66E-1453CAEFDBEA}" dt="2026-01-19T21:32:20.942" v="63"/>
        <pc:sldMkLst>
          <pc:docMk/>
          <pc:sldMk cId="1914628691" sldId="395"/>
        </pc:sldMkLst>
        <pc:graphicFrameChg chg="mod modGraphic">
          <ac:chgData name="Malak SADKI" userId="S::malak.sadki_magellium.fr#ext#@cnrsc.onmicrosoft.com::000e68f6-d8b3-4d16-9de6-ba7608f97790" providerId="AD" clId="Web-{CDBCE964-C63A-A54F-E66E-1453CAEFDBEA}" dt="2026-01-19T21:32:15.176" v="61" actId="20577"/>
          <ac:graphicFrameMkLst>
            <pc:docMk/>
            <pc:sldMk cId="1914628691" sldId="395"/>
            <ac:graphicFrameMk id="2" creationId="{21F44F56-112C-E6BE-598F-3E454F0BDBFF}"/>
          </ac:graphicFrameMkLst>
        </pc:graphicFrameChg>
      </pc:sldChg>
      <pc:sldChg chg="addSp delSp modSp">
        <pc:chgData name="Malak SADKI" userId="S::malak.sadki_magellium.fr#ext#@cnrsc.onmicrosoft.com::000e68f6-d8b3-4d16-9de6-ba7608f97790" providerId="AD" clId="Web-{CDBCE964-C63A-A54F-E66E-1453CAEFDBEA}" dt="2026-01-19T21:27:21.046" v="28"/>
        <pc:sldMkLst>
          <pc:docMk/>
          <pc:sldMk cId="4184682839" sldId="403"/>
        </pc:sldMkLst>
        <pc:picChg chg="add mod modCrop">
          <ac:chgData name="Malak SADKI" userId="S::malak.sadki_magellium.fr#ext#@cnrsc.onmicrosoft.com::000e68f6-d8b3-4d16-9de6-ba7608f97790" providerId="AD" clId="Web-{CDBCE964-C63A-A54F-E66E-1453CAEFDBEA}" dt="2026-01-19T21:27:21.046" v="28"/>
          <ac:picMkLst>
            <pc:docMk/>
            <pc:sldMk cId="4184682839" sldId="403"/>
            <ac:picMk id="5" creationId="{F40C0CB8-AE5B-8E48-217E-090B796F87A1}"/>
          </ac:picMkLst>
        </pc:picChg>
      </pc:sldChg>
      <pc:sldChg chg="addSp delSp modSp">
        <pc:chgData name="Malak SADKI" userId="S::malak.sadki_magellium.fr#ext#@cnrsc.onmicrosoft.com::000e68f6-d8b3-4d16-9de6-ba7608f97790" providerId="AD" clId="Web-{CDBCE964-C63A-A54F-E66E-1453CAEFDBEA}" dt="2026-01-19T21:27:56.391" v="30"/>
        <pc:sldMkLst>
          <pc:docMk/>
          <pc:sldMk cId="854522110" sldId="404"/>
        </pc:sldMkLst>
        <pc:picChg chg="add mod">
          <ac:chgData name="Malak SADKI" userId="S::malak.sadki_magellium.fr#ext#@cnrsc.onmicrosoft.com::000e68f6-d8b3-4d16-9de6-ba7608f97790" providerId="AD" clId="Web-{CDBCE964-C63A-A54F-E66E-1453CAEFDBEA}" dt="2026-01-19T21:27:56.391" v="30"/>
          <ac:picMkLst>
            <pc:docMk/>
            <pc:sldMk cId="854522110" sldId="404"/>
            <ac:picMk id="6" creationId="{97E0215E-8D0E-620C-9576-5B3F73967BD7}"/>
          </ac:picMkLst>
        </pc:picChg>
      </pc:sldChg>
      <pc:sldChg chg="addSp delSp modSp ord">
        <pc:chgData name="Malak SADKI" userId="S::malak.sadki_magellium.fr#ext#@cnrsc.onmicrosoft.com::000e68f6-d8b3-4d16-9de6-ba7608f97790" providerId="AD" clId="Web-{CDBCE964-C63A-A54F-E66E-1453CAEFDBEA}" dt="2026-01-19T21:28:38.845" v="34"/>
        <pc:sldMkLst>
          <pc:docMk/>
          <pc:sldMk cId="3901003791" sldId="408"/>
        </pc:sldMkLst>
        <pc:picChg chg="add mod">
          <ac:chgData name="Malak SADKI" userId="S::malak.sadki_magellium.fr#ext#@cnrsc.onmicrosoft.com::000e68f6-d8b3-4d16-9de6-ba7608f97790" providerId="AD" clId="Web-{CDBCE964-C63A-A54F-E66E-1453CAEFDBEA}" dt="2026-01-19T21:28:27.298" v="33"/>
          <ac:picMkLst>
            <pc:docMk/>
            <pc:sldMk cId="3901003791" sldId="408"/>
            <ac:picMk id="2" creationId="{707957FE-E501-B80A-7A48-D3A026D15F0F}"/>
          </ac:picMkLst>
        </pc:picChg>
      </pc:sldChg>
      <pc:sldChg chg="modSp add replId">
        <pc:chgData name="Malak SADKI" userId="S::malak.sadki_magellium.fr#ext#@cnrsc.onmicrosoft.com::000e68f6-d8b3-4d16-9de6-ba7608f97790" providerId="AD" clId="Web-{CDBCE964-C63A-A54F-E66E-1453CAEFDBEA}" dt="2026-01-19T21:23:15.226" v="11"/>
        <pc:sldMkLst>
          <pc:docMk/>
          <pc:sldMk cId="2395611311" sldId="417"/>
        </pc:sldMkLst>
        <pc:picChg chg="mod modCrop">
          <ac:chgData name="Malak SADKI" userId="S::malak.sadki_magellium.fr#ext#@cnrsc.onmicrosoft.com::000e68f6-d8b3-4d16-9de6-ba7608f97790" providerId="AD" clId="Web-{CDBCE964-C63A-A54F-E66E-1453CAEFDBEA}" dt="2026-01-19T21:23:15.226" v="11"/>
          <ac:picMkLst>
            <pc:docMk/>
            <pc:sldMk cId="2395611311" sldId="417"/>
            <ac:picMk id="5" creationId="{3EF0A619-8247-F94E-DD49-25D34D592559}"/>
          </ac:picMkLst>
        </pc:picChg>
      </pc:sldChg>
      <pc:sldChg chg="modSp add replId">
        <pc:chgData name="Malak SADKI" userId="S::malak.sadki_magellium.fr#ext#@cnrsc.onmicrosoft.com::000e68f6-d8b3-4d16-9de6-ba7608f97790" providerId="AD" clId="Web-{CDBCE964-C63A-A54F-E66E-1453CAEFDBEA}" dt="2026-01-19T21:23:35.180" v="13"/>
        <pc:sldMkLst>
          <pc:docMk/>
          <pc:sldMk cId="2005831340" sldId="418"/>
        </pc:sldMkLst>
        <pc:picChg chg="mod">
          <ac:chgData name="Malak SADKI" userId="S::malak.sadki_magellium.fr#ext#@cnrsc.onmicrosoft.com::000e68f6-d8b3-4d16-9de6-ba7608f97790" providerId="AD" clId="Web-{CDBCE964-C63A-A54F-E66E-1453CAEFDBEA}" dt="2026-01-19T21:23:35.180" v="13"/>
          <ac:picMkLst>
            <pc:docMk/>
            <pc:sldMk cId="2005831340" sldId="418"/>
            <ac:picMk id="5" creationId="{2E023D07-666A-EED7-970F-B4A1EC245473}"/>
          </ac:picMkLst>
        </pc:picChg>
      </pc:sldChg>
      <pc:sldChg chg="add replId">
        <pc:chgData name="Malak SADKI" userId="S::malak.sadki_magellium.fr#ext#@cnrsc.onmicrosoft.com::000e68f6-d8b3-4d16-9de6-ba7608f97790" providerId="AD" clId="Web-{CDBCE964-C63A-A54F-E66E-1453CAEFDBEA}" dt="2026-01-19T21:26:12.560" v="24"/>
        <pc:sldMkLst>
          <pc:docMk/>
          <pc:sldMk cId="3982182118" sldId="421"/>
        </pc:sldMkLst>
      </pc:sldChg>
    </pc:docChg>
  </pc:docChgLst>
  <pc:docChgLst>
    <pc:chgData name="Malak SADKI" userId="S::malak.sadki_magellium.fr#ext#@cnrsc.onmicrosoft.com::000e68f6-d8b3-4d16-9de6-ba7608f97790" providerId="AD" clId="Web-{A0FCE86A-CB08-6F7D-700A-7AAA270DB1BF}"/>
    <pc:docChg chg="modSld">
      <pc:chgData name="Malak SADKI" userId="S::malak.sadki_magellium.fr#ext#@cnrsc.onmicrosoft.com::000e68f6-d8b3-4d16-9de6-ba7608f97790" providerId="AD" clId="Web-{A0FCE86A-CB08-6F7D-700A-7AAA270DB1BF}" dt="2026-01-23T10:21:06.066" v="2" actId="20577"/>
      <pc:docMkLst>
        <pc:docMk/>
      </pc:docMkLst>
      <pc:sldChg chg="modSp">
        <pc:chgData name="Malak SADKI" userId="S::malak.sadki_magellium.fr#ext#@cnrsc.onmicrosoft.com::000e68f6-d8b3-4d16-9de6-ba7608f97790" providerId="AD" clId="Web-{A0FCE86A-CB08-6F7D-700A-7AAA270DB1BF}" dt="2026-01-23T10:21:06.066" v="2" actId="20577"/>
        <pc:sldMkLst>
          <pc:docMk/>
          <pc:sldMk cId="2052723356" sldId="426"/>
        </pc:sldMkLst>
        <pc:spChg chg="mod">
          <ac:chgData name="Malak SADKI" userId="S::malak.sadki_magellium.fr#ext#@cnrsc.onmicrosoft.com::000e68f6-d8b3-4d16-9de6-ba7608f97790" providerId="AD" clId="Web-{A0FCE86A-CB08-6F7D-700A-7AAA270DB1BF}" dt="2026-01-23T10:21:06.066" v="2" actId="20577"/>
          <ac:spMkLst>
            <pc:docMk/>
            <pc:sldMk cId="2052723356" sldId="426"/>
            <ac:spMk id="19" creationId="{97AC112B-E573-8A5E-B0B4-BCB74EB0CE04}"/>
          </ac:spMkLst>
        </pc:spChg>
      </pc:sldChg>
    </pc:docChg>
  </pc:docChgLst>
  <pc:docChgLst>
    <pc:chgData name="Malak SADKI" userId="S::malak.sadki_magellium.fr#ext#@cnrsc.onmicrosoft.com::000e68f6-d8b3-4d16-9de6-ba7608f97790" providerId="AD" clId="Web-{9603B68A-14DF-2C89-8E09-AD3F6802BDB5}"/>
    <pc:docChg chg="addSld delSld modSld sldOrd">
      <pc:chgData name="Malak SADKI" userId="S::malak.sadki_magellium.fr#ext#@cnrsc.onmicrosoft.com::000e68f6-d8b3-4d16-9de6-ba7608f97790" providerId="AD" clId="Web-{9603B68A-14DF-2C89-8E09-AD3F6802BDB5}" dt="2026-01-15T16:29:14.021" v="2057" actId="20577"/>
      <pc:docMkLst>
        <pc:docMk/>
      </pc:docMkLst>
      <pc:sldChg chg="addSp delSp modSp add">
        <pc:chgData name="Malak SADKI" userId="S::malak.sadki_magellium.fr#ext#@cnrsc.onmicrosoft.com::000e68f6-d8b3-4d16-9de6-ba7608f97790" providerId="AD" clId="Web-{9603B68A-14DF-2C89-8E09-AD3F6802BDB5}" dt="2026-01-15T16:15:50.842" v="1845"/>
        <pc:sldMkLst>
          <pc:docMk/>
          <pc:sldMk cId="3150576541" sldId="378"/>
        </pc:sldMkLst>
        <pc:spChg chg="mod">
          <ac:chgData name="Malak SADKI" userId="S::malak.sadki_magellium.fr#ext#@cnrsc.onmicrosoft.com::000e68f6-d8b3-4d16-9de6-ba7608f97790" providerId="AD" clId="Web-{9603B68A-14DF-2C89-8E09-AD3F6802BDB5}" dt="2026-01-15T14:53:25.048" v="554" actId="20577"/>
          <ac:spMkLst>
            <pc:docMk/>
            <pc:sldMk cId="3150576541" sldId="378"/>
            <ac:spMk id="76" creationId="{00000000-0000-0000-0000-000000000000}"/>
          </ac:spMkLst>
        </pc:spChg>
        <pc:graphicFrameChg chg="mod modGraphic">
          <ac:chgData name="Malak SADKI" userId="S::malak.sadki_magellium.fr#ext#@cnrsc.onmicrosoft.com::000e68f6-d8b3-4d16-9de6-ba7608f97790" providerId="AD" clId="Web-{9603B68A-14DF-2C89-8E09-AD3F6802BDB5}" dt="2026-01-15T16:15:50.842" v="1845"/>
          <ac:graphicFrameMkLst>
            <pc:docMk/>
            <pc:sldMk cId="3150576541" sldId="378"/>
            <ac:graphicFrameMk id="78" creationId="{00000000-0000-0000-0000-000000000000}"/>
          </ac:graphicFrameMkLst>
        </pc:graphicFrameChg>
      </pc:sldChg>
      <pc:sldChg chg="modSp add ord">
        <pc:chgData name="Malak SADKI" userId="S::malak.sadki_magellium.fr#ext#@cnrsc.onmicrosoft.com::000e68f6-d8b3-4d16-9de6-ba7608f97790" providerId="AD" clId="Web-{9603B68A-14DF-2C89-8E09-AD3F6802BDB5}" dt="2026-01-15T16:29:14.021" v="2057" actId="20577"/>
        <pc:sldMkLst>
          <pc:docMk/>
          <pc:sldMk cId="3135186943" sldId="379"/>
        </pc:sldMkLst>
        <pc:spChg chg="mod">
          <ac:chgData name="Malak SADKI" userId="S::malak.sadki_magellium.fr#ext#@cnrsc.onmicrosoft.com::000e68f6-d8b3-4d16-9de6-ba7608f97790" providerId="AD" clId="Web-{9603B68A-14DF-2C89-8E09-AD3F6802BDB5}" dt="2026-01-15T16:29:14.021" v="2057" actId="20577"/>
          <ac:spMkLst>
            <pc:docMk/>
            <pc:sldMk cId="3135186943" sldId="379"/>
            <ac:spMk id="76" creationId="{55C74503-1209-7A13-D934-62893A12B051}"/>
          </ac:spMkLst>
        </pc:spChg>
        <pc:graphicFrameChg chg="mod modGraphic">
          <ac:chgData name="Malak SADKI" userId="S::malak.sadki_magellium.fr#ext#@cnrsc.onmicrosoft.com::000e68f6-d8b3-4d16-9de6-ba7608f97790" providerId="AD" clId="Web-{9603B68A-14DF-2C89-8E09-AD3F6802BDB5}" dt="2026-01-15T16:13:10.682" v="1773"/>
          <ac:graphicFrameMkLst>
            <pc:docMk/>
            <pc:sldMk cId="3135186943" sldId="379"/>
            <ac:graphicFrameMk id="5" creationId="{DD282460-A07F-4DBD-7F85-612CF67753E3}"/>
          </ac:graphicFrameMkLst>
        </pc:graphicFrameChg>
      </pc:sldChg>
      <pc:sldChg chg="addSp delSp modSp add">
        <pc:chgData name="Malak SADKI" userId="S::malak.sadki_magellium.fr#ext#@cnrsc.onmicrosoft.com::000e68f6-d8b3-4d16-9de6-ba7608f97790" providerId="AD" clId="Web-{9603B68A-14DF-2C89-8E09-AD3F6802BDB5}" dt="2026-01-15T16:27:37.814" v="2048" actId="20577"/>
        <pc:sldMkLst>
          <pc:docMk/>
          <pc:sldMk cId="1914628691" sldId="395"/>
        </pc:sldMkLst>
        <pc:spChg chg="mod">
          <ac:chgData name="Malak SADKI" userId="S::malak.sadki_magellium.fr#ext#@cnrsc.onmicrosoft.com::000e68f6-d8b3-4d16-9de6-ba7608f97790" providerId="AD" clId="Web-{9603B68A-14DF-2C89-8E09-AD3F6802BDB5}" dt="2026-01-15T14:51:08.764" v="532" actId="20577"/>
          <ac:spMkLst>
            <pc:docMk/>
            <pc:sldMk cId="1914628691" sldId="395"/>
            <ac:spMk id="5" creationId="{DDAF2414-9758-5AA0-530D-CCD175B29B77}"/>
          </ac:spMkLst>
        </pc:spChg>
        <pc:spChg chg="mod">
          <ac:chgData name="Malak SADKI" userId="S::malak.sadki_magellium.fr#ext#@cnrsc.onmicrosoft.com::000e68f6-d8b3-4d16-9de6-ba7608f97790" providerId="AD" clId="Web-{9603B68A-14DF-2C89-8E09-AD3F6802BDB5}" dt="2026-01-15T16:27:37.814" v="2048" actId="20577"/>
          <ac:spMkLst>
            <pc:docMk/>
            <pc:sldMk cId="1914628691" sldId="395"/>
            <ac:spMk id="76" creationId="{545D470F-A7B0-7B37-A960-65945DCB5233}"/>
          </ac:spMkLst>
        </pc:spChg>
        <pc:spChg chg="add mod">
          <ac:chgData name="Malak SADKI" userId="S::malak.sadki_magellium.fr#ext#@cnrsc.onmicrosoft.com::000e68f6-d8b3-4d16-9de6-ba7608f97790" providerId="AD" clId="Web-{9603B68A-14DF-2C89-8E09-AD3F6802BDB5}" dt="2026-01-15T14:38:22.771" v="378" actId="1076"/>
          <ac:spMkLst>
            <pc:docMk/>
            <pc:sldMk cId="1914628691" sldId="395"/>
            <ac:spMk id="681" creationId="{4F415815-A890-AE34-9D35-F730DC171485}"/>
          </ac:spMkLst>
        </pc:spChg>
        <pc:spChg chg="add mod">
          <ac:chgData name="Malak SADKI" userId="S::malak.sadki_magellium.fr#ext#@cnrsc.onmicrosoft.com::000e68f6-d8b3-4d16-9de6-ba7608f97790" providerId="AD" clId="Web-{9603B68A-14DF-2C89-8E09-AD3F6802BDB5}" dt="2026-01-15T14:38:22.802" v="379" actId="1076"/>
          <ac:spMkLst>
            <pc:docMk/>
            <pc:sldMk cId="1914628691" sldId="395"/>
            <ac:spMk id="682" creationId="{D5F7D170-09AA-738C-CDE3-EF9BE5050F3C}"/>
          </ac:spMkLst>
        </pc:spChg>
        <pc:spChg chg="add mod">
          <ac:chgData name="Malak SADKI" userId="S::malak.sadki_magellium.fr#ext#@cnrsc.onmicrosoft.com::000e68f6-d8b3-4d16-9de6-ba7608f97790" providerId="AD" clId="Web-{9603B68A-14DF-2C89-8E09-AD3F6802BDB5}" dt="2026-01-15T14:40:24.965" v="434" actId="20577"/>
          <ac:spMkLst>
            <pc:docMk/>
            <pc:sldMk cId="1914628691" sldId="395"/>
            <ac:spMk id="876" creationId="{1B7EE4EB-5489-8417-727B-3D538966F2E4}"/>
          </ac:spMkLst>
        </pc:spChg>
        <pc:spChg chg="add mod">
          <ac:chgData name="Malak SADKI" userId="S::malak.sadki_magellium.fr#ext#@cnrsc.onmicrosoft.com::000e68f6-d8b3-4d16-9de6-ba7608f97790" providerId="AD" clId="Web-{9603B68A-14DF-2C89-8E09-AD3F6802BDB5}" dt="2026-01-15T14:51:04.858" v="531" actId="20577"/>
          <ac:spMkLst>
            <pc:docMk/>
            <pc:sldMk cId="1914628691" sldId="395"/>
            <ac:spMk id="951" creationId="{D590944C-4530-E676-5999-24644FF7774A}"/>
          </ac:spMkLst>
        </pc:spChg>
        <pc:graphicFrameChg chg="add mod modGraphic">
          <ac:chgData name="Malak SADKI" userId="S::malak.sadki_magellium.fr#ext#@cnrsc.onmicrosoft.com::000e68f6-d8b3-4d16-9de6-ba7608f97790" providerId="AD" clId="Web-{9603B68A-14DF-2C89-8E09-AD3F6802BDB5}" dt="2026-01-15T14:49:16.449" v="501" actId="20577"/>
          <ac:graphicFrameMkLst>
            <pc:docMk/>
            <pc:sldMk cId="1914628691" sldId="395"/>
            <ac:graphicFrameMk id="2" creationId="{21F44F56-112C-E6BE-598F-3E454F0BDBFF}"/>
          </ac:graphicFrameMkLst>
        </pc:graphicFrameChg>
        <pc:graphicFrameChg chg="mod modGraphic">
          <ac:chgData name="Malak SADKI" userId="S::malak.sadki_magellium.fr#ext#@cnrsc.onmicrosoft.com::000e68f6-d8b3-4d16-9de6-ba7608f97790" providerId="AD" clId="Web-{9603B68A-14DF-2C89-8E09-AD3F6802BDB5}" dt="2026-01-15T16:16:00.030" v="1849"/>
          <ac:graphicFrameMkLst>
            <pc:docMk/>
            <pc:sldMk cId="1914628691" sldId="395"/>
            <ac:graphicFrameMk id="7" creationId="{77A6E59A-3E38-CAE0-2768-AEF37A12089F}"/>
          </ac:graphicFrameMkLst>
        </pc:graphicFrameChg>
      </pc:sldChg>
      <pc:sldChg chg="addSp delSp modSp add replId">
        <pc:chgData name="Malak SADKI" userId="S::malak.sadki_magellium.fr#ext#@cnrsc.onmicrosoft.com::000e68f6-d8b3-4d16-9de6-ba7608f97790" providerId="AD" clId="Web-{9603B68A-14DF-2C89-8E09-AD3F6802BDB5}" dt="2026-01-15T16:17:46.485" v="1911" actId="20577"/>
        <pc:sldMkLst>
          <pc:docMk/>
          <pc:sldMk cId="4184682839" sldId="403"/>
        </pc:sldMkLst>
        <pc:spChg chg="mod">
          <ac:chgData name="Malak SADKI" userId="S::malak.sadki_magellium.fr#ext#@cnrsc.onmicrosoft.com::000e68f6-d8b3-4d16-9de6-ba7608f97790" providerId="AD" clId="Web-{9603B68A-14DF-2C89-8E09-AD3F6802BDB5}" dt="2026-01-15T16:16:43.859" v="1872" actId="20577"/>
          <ac:spMkLst>
            <pc:docMk/>
            <pc:sldMk cId="4184682839" sldId="403"/>
            <ac:spMk id="76" creationId="{A7955CA6-6555-29B9-11ED-51A15F5404DD}"/>
          </ac:spMkLst>
        </pc:spChg>
      </pc:sldChg>
      <pc:sldChg chg="modSp add replId">
        <pc:chgData name="Malak SADKI" userId="S::malak.sadki_magellium.fr#ext#@cnrsc.onmicrosoft.com::000e68f6-d8b3-4d16-9de6-ba7608f97790" providerId="AD" clId="Web-{9603B68A-14DF-2C89-8E09-AD3F6802BDB5}" dt="2026-01-15T16:18:33.189" v="1939" actId="20577"/>
        <pc:sldMkLst>
          <pc:docMk/>
          <pc:sldMk cId="854522110" sldId="404"/>
        </pc:sldMkLst>
        <pc:spChg chg="mod">
          <ac:chgData name="Malak SADKI" userId="S::malak.sadki_magellium.fr#ext#@cnrsc.onmicrosoft.com::000e68f6-d8b3-4d16-9de6-ba7608f97790" providerId="AD" clId="Web-{9603B68A-14DF-2C89-8E09-AD3F6802BDB5}" dt="2026-01-15T16:17:15.828" v="1886" actId="20577"/>
          <ac:spMkLst>
            <pc:docMk/>
            <pc:sldMk cId="854522110" sldId="404"/>
            <ac:spMk id="76" creationId="{4829F98F-F861-65D2-0F25-9FD6ED4EE23E}"/>
          </ac:spMkLst>
        </pc:spChg>
      </pc:sldChg>
      <pc:sldChg chg="addSp delSp modSp add replId">
        <pc:chgData name="Malak SADKI" userId="S::malak.sadki_magellium.fr#ext#@cnrsc.onmicrosoft.com::000e68f6-d8b3-4d16-9de6-ba7608f97790" providerId="AD" clId="Web-{9603B68A-14DF-2C89-8E09-AD3F6802BDB5}" dt="2026-01-15T16:28:22.097" v="2056" actId="20577"/>
        <pc:sldMkLst>
          <pc:docMk/>
          <pc:sldMk cId="3901003791" sldId="408"/>
        </pc:sldMkLst>
        <pc:spChg chg="mod">
          <ac:chgData name="Malak SADKI" userId="S::malak.sadki_magellium.fr#ext#@cnrsc.onmicrosoft.com::000e68f6-d8b3-4d16-9de6-ba7608f97790" providerId="AD" clId="Web-{9603B68A-14DF-2C89-8E09-AD3F6802BDB5}" dt="2026-01-15T16:23:58.689" v="1954" actId="20577"/>
          <ac:spMkLst>
            <pc:docMk/>
            <pc:sldMk cId="3901003791" sldId="408"/>
            <ac:spMk id="76" creationId="{8C42C63F-32AD-41B9-D3AC-EEDD506AFEE3}"/>
          </ac:spMkLst>
        </pc:spChg>
      </pc:sldChg>
    </pc:docChg>
  </pc:docChgLst>
  <pc:docChgLst>
    <pc:chgData name="CHRISTIAN MASSARI" userId="S::christian.massari@cnr.it::97774b7d-842d-4c95-ba0f-2045d63fa2a5" providerId="AD" clId="Web-{5F47A9C6-B149-425F-A7D0-2AF9D706768B}"/>
    <pc:docChg chg="addSld delSld modSld">
      <pc:chgData name="CHRISTIAN MASSARI" userId="S::christian.massari@cnr.it::97774b7d-842d-4c95-ba0f-2045d63fa2a5" providerId="AD" clId="Web-{5F47A9C6-B149-425F-A7D0-2AF9D706768B}" dt="2026-01-20T15:09:26.671" v="32" actId="20577"/>
      <pc:docMkLst>
        <pc:docMk/>
      </pc:docMkLst>
      <pc:sldChg chg="add">
        <pc:chgData name="CHRISTIAN MASSARI" userId="S::christian.massari@cnr.it::97774b7d-842d-4c95-ba0f-2045d63fa2a5" providerId="AD" clId="Web-{5F47A9C6-B149-425F-A7D0-2AF9D706768B}" dt="2026-01-20T15:08:38.826" v="0"/>
        <pc:sldMkLst>
          <pc:docMk/>
          <pc:sldMk cId="2869706989" sldId="440"/>
        </pc:sldMkLst>
      </pc:sldChg>
      <pc:sldChg chg="add">
        <pc:chgData name="CHRISTIAN MASSARI" userId="S::christian.massari@cnr.it::97774b7d-842d-4c95-ba0f-2045d63fa2a5" providerId="AD" clId="Web-{5F47A9C6-B149-425F-A7D0-2AF9D706768B}" dt="2026-01-20T15:08:38.982" v="1"/>
        <pc:sldMkLst>
          <pc:docMk/>
          <pc:sldMk cId="3057241492" sldId="441"/>
        </pc:sldMkLst>
      </pc:sldChg>
      <pc:sldChg chg="add">
        <pc:chgData name="CHRISTIAN MASSARI" userId="S::christian.massari@cnr.it::97774b7d-842d-4c95-ba0f-2045d63fa2a5" providerId="AD" clId="Web-{5F47A9C6-B149-425F-A7D0-2AF9D706768B}" dt="2026-01-20T15:08:39.185" v="2"/>
        <pc:sldMkLst>
          <pc:docMk/>
          <pc:sldMk cId="2924597727" sldId="442"/>
        </pc:sldMkLst>
      </pc:sldChg>
      <pc:sldChg chg="add">
        <pc:chgData name="CHRISTIAN MASSARI" userId="S::christian.massari@cnr.it::97774b7d-842d-4c95-ba0f-2045d63fa2a5" providerId="AD" clId="Web-{5F47A9C6-B149-425F-A7D0-2AF9D706768B}" dt="2026-01-20T15:08:39.404" v="3"/>
        <pc:sldMkLst>
          <pc:docMk/>
          <pc:sldMk cId="3765187531" sldId="443"/>
        </pc:sldMkLst>
      </pc:sldChg>
      <pc:sldChg chg="add">
        <pc:chgData name="CHRISTIAN MASSARI" userId="S::christian.massari@cnr.it::97774b7d-842d-4c95-ba0f-2045d63fa2a5" providerId="AD" clId="Web-{5F47A9C6-B149-425F-A7D0-2AF9D706768B}" dt="2026-01-20T15:08:39.544" v="4"/>
        <pc:sldMkLst>
          <pc:docMk/>
          <pc:sldMk cId="1999821992" sldId="444"/>
        </pc:sldMkLst>
      </pc:sldChg>
      <pc:sldChg chg="add">
        <pc:chgData name="CHRISTIAN MASSARI" userId="S::christian.massari@cnr.it::97774b7d-842d-4c95-ba0f-2045d63fa2a5" providerId="AD" clId="Web-{5F47A9C6-B149-425F-A7D0-2AF9D706768B}" dt="2026-01-20T15:08:39.685" v="5"/>
        <pc:sldMkLst>
          <pc:docMk/>
          <pc:sldMk cId="2664882269" sldId="445"/>
        </pc:sldMkLst>
      </pc:sldChg>
      <pc:sldChg chg="add">
        <pc:chgData name="CHRISTIAN MASSARI" userId="S::christian.massari@cnr.it::97774b7d-842d-4c95-ba0f-2045d63fa2a5" providerId="AD" clId="Web-{5F47A9C6-B149-425F-A7D0-2AF9D706768B}" dt="2026-01-20T15:08:39.919" v="6"/>
        <pc:sldMkLst>
          <pc:docMk/>
          <pc:sldMk cId="3855562427" sldId="446"/>
        </pc:sldMkLst>
      </pc:sldChg>
      <pc:sldChg chg="add">
        <pc:chgData name="CHRISTIAN MASSARI" userId="S::christian.massari@cnr.it::97774b7d-842d-4c95-ba0f-2045d63fa2a5" providerId="AD" clId="Web-{5F47A9C6-B149-425F-A7D0-2AF9D706768B}" dt="2026-01-20T15:08:40.138" v="7"/>
        <pc:sldMkLst>
          <pc:docMk/>
          <pc:sldMk cId="3950857593" sldId="447"/>
        </pc:sldMkLst>
      </pc:sldChg>
      <pc:sldChg chg="add">
        <pc:chgData name="CHRISTIAN MASSARI" userId="S::christian.massari@cnr.it::97774b7d-842d-4c95-ba0f-2045d63fa2a5" providerId="AD" clId="Web-{5F47A9C6-B149-425F-A7D0-2AF9D706768B}" dt="2026-01-20T15:08:40.263" v="8"/>
        <pc:sldMkLst>
          <pc:docMk/>
          <pc:sldMk cId="2941310870" sldId="448"/>
        </pc:sldMkLst>
      </pc:sldChg>
      <pc:sldChg chg="modSp add">
        <pc:chgData name="CHRISTIAN MASSARI" userId="S::christian.massari@cnr.it::97774b7d-842d-4c95-ba0f-2045d63fa2a5" providerId="AD" clId="Web-{5F47A9C6-B149-425F-A7D0-2AF9D706768B}" dt="2026-01-20T15:09:26.671" v="32" actId="20577"/>
        <pc:sldMkLst>
          <pc:docMk/>
          <pc:sldMk cId="2912563797" sldId="449"/>
        </pc:sldMkLst>
        <pc:spChg chg="mod">
          <ac:chgData name="CHRISTIAN MASSARI" userId="S::christian.massari@cnr.it::97774b7d-842d-4c95-ba0f-2045d63fa2a5" providerId="AD" clId="Web-{5F47A9C6-B149-425F-A7D0-2AF9D706768B}" dt="2026-01-20T15:09:26.671" v="32" actId="20577"/>
          <ac:spMkLst>
            <pc:docMk/>
            <pc:sldMk cId="2912563797" sldId="449"/>
            <ac:spMk id="4" creationId="{D0B6D959-4EC6-8DE4-9019-8F778CA39761}"/>
          </ac:spMkLst>
        </pc:spChg>
      </pc:sldChg>
      <pc:sldChg chg="add">
        <pc:chgData name="CHRISTIAN MASSARI" userId="S::christian.massari@cnr.it::97774b7d-842d-4c95-ba0f-2045d63fa2a5" providerId="AD" clId="Web-{5F47A9C6-B149-425F-A7D0-2AF9D706768B}" dt="2026-01-20T15:08:40.654" v="10"/>
        <pc:sldMkLst>
          <pc:docMk/>
          <pc:sldMk cId="3579595056" sldId="450"/>
        </pc:sldMkLst>
      </pc:sldChg>
    </pc:docChg>
  </pc:docChgLst>
  <pc:docChgLst>
    <pc:chgData name="LUCA CIABATTA" userId="S::luca.ciabatta@cnr.it::5e64543f-006a-454c-acc3-2d23c25dbfe4" providerId="AD" clId="Web-{11866495-43D2-4CE9-A83B-626D4D19D703}"/>
    <pc:docChg chg="addSld delSld modSld">
      <pc:chgData name="LUCA CIABATTA" userId="S::luca.ciabatta@cnr.it::5e64543f-006a-454c-acc3-2d23c25dbfe4" providerId="AD" clId="Web-{11866495-43D2-4CE9-A83B-626D4D19D703}" dt="2026-01-20T16:12:20.245" v="3"/>
      <pc:docMkLst>
        <pc:docMk/>
      </pc:docMkLst>
    </pc:docChg>
  </pc:docChgLst>
  <pc:docChgLst>
    <pc:chgData name="ANGELICA TARPANELLI" userId="S::angelica.tarpanelli@cnr.it::e9d09711-cfb1-450e-b44f-47518f74f234" providerId="AD" clId="Web-{04FEA85F-C94E-B97D-280D-F3488D76E9AD}"/>
    <pc:docChg chg="addSld delSld modSld">
      <pc:chgData name="ANGELICA TARPANELLI" userId="S::angelica.tarpanelli@cnr.it::e9d09711-cfb1-450e-b44f-47518f74f234" providerId="AD" clId="Web-{04FEA85F-C94E-B97D-280D-F3488D76E9AD}" dt="2026-01-16T08:43:26.262" v="200" actId="20577"/>
      <pc:docMkLst>
        <pc:docMk/>
      </pc:docMkLst>
      <pc:sldChg chg="modSp">
        <pc:chgData name="ANGELICA TARPANELLI" userId="S::angelica.tarpanelli@cnr.it::e9d09711-cfb1-450e-b44f-47518f74f234" providerId="AD" clId="Web-{04FEA85F-C94E-B97D-280D-F3488D76E9AD}" dt="2026-01-16T08:38:24.229" v="146" actId="20577"/>
        <pc:sldMkLst>
          <pc:docMk/>
          <pc:sldMk cId="661242248" sldId="299"/>
        </pc:sldMkLst>
        <pc:spChg chg="mod">
          <ac:chgData name="ANGELICA TARPANELLI" userId="S::angelica.tarpanelli@cnr.it::e9d09711-cfb1-450e-b44f-47518f74f234" providerId="AD" clId="Web-{04FEA85F-C94E-B97D-280D-F3488D76E9AD}" dt="2026-01-16T08:38:24.229" v="146" actId="20577"/>
          <ac:spMkLst>
            <pc:docMk/>
            <pc:sldMk cId="661242248" sldId="299"/>
            <ac:spMk id="18" creationId="{B912EBB0-85CC-4839-B50C-B9772C45378B}"/>
          </ac:spMkLst>
        </pc:spChg>
      </pc:sldChg>
      <pc:sldChg chg="modSp">
        <pc:chgData name="ANGELICA TARPANELLI" userId="S::angelica.tarpanelli@cnr.it::e9d09711-cfb1-450e-b44f-47518f74f234" providerId="AD" clId="Web-{04FEA85F-C94E-B97D-280D-F3488D76E9AD}" dt="2026-01-16T08:39:29.058" v="153" actId="20577"/>
        <pc:sldMkLst>
          <pc:docMk/>
          <pc:sldMk cId="2621557489" sldId="320"/>
        </pc:sldMkLst>
        <pc:spChg chg="mod">
          <ac:chgData name="ANGELICA TARPANELLI" userId="S::angelica.tarpanelli@cnr.it::e9d09711-cfb1-450e-b44f-47518f74f234" providerId="AD" clId="Web-{04FEA85F-C94E-B97D-280D-F3488D76E9AD}" dt="2026-01-16T08:39:29.058" v="153" actId="20577"/>
          <ac:spMkLst>
            <pc:docMk/>
            <pc:sldMk cId="2621557489" sldId="320"/>
            <ac:spMk id="3" creationId="{D5EEA8B3-7281-D5D4-FA5B-A0FE4A5DA1FF}"/>
          </ac:spMkLst>
        </pc:spChg>
      </pc:sldChg>
      <pc:sldChg chg="add del">
        <pc:chgData name="ANGELICA TARPANELLI" userId="S::angelica.tarpanelli@cnr.it::e9d09711-cfb1-450e-b44f-47518f74f234" providerId="AD" clId="Web-{04FEA85F-C94E-B97D-280D-F3488D76E9AD}" dt="2026-01-16T08:42:22.090" v="185"/>
        <pc:sldMkLst>
          <pc:docMk/>
          <pc:sldMk cId="3928457827" sldId="332"/>
        </pc:sldMkLst>
      </pc:sldChg>
      <pc:sldChg chg="modSp add replId">
        <pc:chgData name="ANGELICA TARPANELLI" userId="S::angelica.tarpanelli@cnr.it::e9d09711-cfb1-450e-b44f-47518f74f234" providerId="AD" clId="Web-{04FEA85F-C94E-B97D-280D-F3488D76E9AD}" dt="2026-01-16T08:39:55.824" v="166" actId="20577"/>
        <pc:sldMkLst>
          <pc:docMk/>
          <pc:sldMk cId="2978879221" sldId="410"/>
        </pc:sldMkLst>
        <pc:spChg chg="mod">
          <ac:chgData name="ANGELICA TARPANELLI" userId="S::angelica.tarpanelli@cnr.it::e9d09711-cfb1-450e-b44f-47518f74f234" providerId="AD" clId="Web-{04FEA85F-C94E-B97D-280D-F3488D76E9AD}" dt="2026-01-16T08:39:55.824" v="166" actId="20577"/>
          <ac:spMkLst>
            <pc:docMk/>
            <pc:sldMk cId="2978879221" sldId="410"/>
            <ac:spMk id="3" creationId="{6332C75D-D240-B998-580F-F5FCF3D18486}"/>
          </ac:spMkLst>
        </pc:spChg>
      </pc:sldChg>
      <pc:sldChg chg="modSp add replId">
        <pc:chgData name="ANGELICA TARPANELLI" userId="S::angelica.tarpanelli@cnr.it::e9d09711-cfb1-450e-b44f-47518f74f234" providerId="AD" clId="Web-{04FEA85F-C94E-B97D-280D-F3488D76E9AD}" dt="2026-01-16T08:43:26.262" v="200" actId="20577"/>
        <pc:sldMkLst>
          <pc:docMk/>
          <pc:sldMk cId="2543736455" sldId="413"/>
        </pc:sldMkLst>
        <pc:spChg chg="mod">
          <ac:chgData name="ANGELICA TARPANELLI" userId="S::angelica.tarpanelli@cnr.it::e9d09711-cfb1-450e-b44f-47518f74f234" providerId="AD" clId="Web-{04FEA85F-C94E-B97D-280D-F3488D76E9AD}" dt="2026-01-16T08:43:26.262" v="200" actId="20577"/>
          <ac:spMkLst>
            <pc:docMk/>
            <pc:sldMk cId="2543736455" sldId="413"/>
            <ac:spMk id="3" creationId="{3FDD295E-F119-4723-3499-945B9B9944FA}"/>
          </ac:spMkLst>
        </pc:spChg>
      </pc:sldChg>
    </pc:docChg>
  </pc:docChgLst>
  <pc:docChgLst>
    <pc:chgData name="ANGELICA TARPANELLI" userId="S::angelica.tarpanelli@cnr.it::e9d09711-cfb1-450e-b44f-47518f74f234" providerId="AD" clId="Web-{79AC441F-3F05-C4AB-5E2B-439CEE75A8B3}"/>
    <pc:docChg chg="modSld">
      <pc:chgData name="ANGELICA TARPANELLI" userId="S::angelica.tarpanelli@cnr.it::e9d09711-cfb1-450e-b44f-47518f74f234" providerId="AD" clId="Web-{79AC441F-3F05-C4AB-5E2B-439CEE75A8B3}" dt="2026-01-20T16:23:05.752" v="0"/>
      <pc:docMkLst>
        <pc:docMk/>
      </pc:docMkLst>
      <pc:sldChg chg="delSp">
        <pc:chgData name="ANGELICA TARPANELLI" userId="S::angelica.tarpanelli@cnr.it::e9d09711-cfb1-450e-b44f-47518f74f234" providerId="AD" clId="Web-{79AC441F-3F05-C4AB-5E2B-439CEE75A8B3}" dt="2026-01-20T16:23:05.752" v="0"/>
        <pc:sldMkLst>
          <pc:docMk/>
          <pc:sldMk cId="3529427610" sldId="439"/>
        </pc:sldMkLst>
      </pc:sldChg>
    </pc:docChg>
  </pc:docChgLst>
  <pc:docChgLst>
    <pc:chgData name="Malak SADKI" userId="S::malak.sadki_magellium.fr#ext#@cnrsc.onmicrosoft.com::000e68f6-d8b3-4d16-9de6-ba7608f97790" providerId="AD" clId="Web-{36FD74D6-B298-5868-195C-49F2D3141353}"/>
    <pc:docChg chg="modSld">
      <pc:chgData name="Malak SADKI" userId="S::malak.sadki_magellium.fr#ext#@cnrsc.onmicrosoft.com::000e68f6-d8b3-4d16-9de6-ba7608f97790" providerId="AD" clId="Web-{36FD74D6-B298-5868-195C-49F2D3141353}" dt="2026-01-20T11:21:05.506" v="29" actId="14100"/>
      <pc:docMkLst>
        <pc:docMk/>
      </pc:docMkLst>
      <pc:sldChg chg="addSp modSp">
        <pc:chgData name="Malak SADKI" userId="S::malak.sadki_magellium.fr#ext#@cnrsc.onmicrosoft.com::000e68f6-d8b3-4d16-9de6-ba7608f97790" providerId="AD" clId="Web-{36FD74D6-B298-5868-195C-49F2D3141353}" dt="2026-01-20T11:21:05.506" v="29" actId="14100"/>
        <pc:sldMkLst>
          <pc:docMk/>
          <pc:sldMk cId="854522110" sldId="404"/>
        </pc:sldMkLst>
        <pc:spChg chg="mod">
          <ac:chgData name="Malak SADKI" userId="S::malak.sadki_magellium.fr#ext#@cnrsc.onmicrosoft.com::000e68f6-d8b3-4d16-9de6-ba7608f97790" providerId="AD" clId="Web-{36FD74D6-B298-5868-195C-49F2D3141353}" dt="2026-01-20T11:20:52.097" v="28" actId="1076"/>
          <ac:spMkLst>
            <pc:docMk/>
            <pc:sldMk cId="854522110" sldId="404"/>
            <ac:spMk id="76" creationId="{4829F98F-F861-65D2-0F25-9FD6ED4EE23E}"/>
          </ac:spMkLst>
        </pc:spChg>
        <pc:picChg chg="mod">
          <ac:chgData name="Malak SADKI" userId="S::malak.sadki_magellium.fr#ext#@cnrsc.onmicrosoft.com::000e68f6-d8b3-4d16-9de6-ba7608f97790" providerId="AD" clId="Web-{36FD74D6-B298-5868-195C-49F2D3141353}" dt="2026-01-20T11:20:12.972" v="21" actId="1076"/>
          <ac:picMkLst>
            <pc:docMk/>
            <pc:sldMk cId="854522110" sldId="404"/>
            <ac:picMk id="3" creationId="{6F097DEF-0F9F-766C-DA37-FEA7F4DAFF3A}"/>
          </ac:picMkLst>
        </pc:picChg>
        <pc:picChg chg="add mod modCrop">
          <ac:chgData name="Malak SADKI" userId="S::malak.sadki_magellium.fr#ext#@cnrsc.onmicrosoft.com::000e68f6-d8b3-4d16-9de6-ba7608f97790" providerId="AD" clId="Web-{36FD74D6-B298-5868-195C-49F2D3141353}" dt="2026-01-20T11:20:30.254" v="24" actId="14100"/>
          <ac:picMkLst>
            <pc:docMk/>
            <pc:sldMk cId="854522110" sldId="404"/>
            <ac:picMk id="5" creationId="{AEDF29B0-9816-E6C3-3947-FEDE358DA2DE}"/>
          </ac:picMkLst>
        </pc:picChg>
        <pc:picChg chg="mod">
          <ac:chgData name="Malak SADKI" userId="S::malak.sadki_magellium.fr#ext#@cnrsc.onmicrosoft.com::000e68f6-d8b3-4d16-9de6-ba7608f97790" providerId="AD" clId="Web-{36FD74D6-B298-5868-195C-49F2D3141353}" dt="2026-01-20T11:21:05.506" v="29" actId="14100"/>
          <ac:picMkLst>
            <pc:docMk/>
            <pc:sldMk cId="854522110" sldId="404"/>
            <ac:picMk id="6" creationId="{97E0215E-8D0E-620C-9576-5B3F73967BD7}"/>
          </ac:picMkLst>
        </pc:picChg>
        <pc:picChg chg="add mod modCrop">
          <ac:chgData name="Malak SADKI" userId="S::malak.sadki_magellium.fr#ext#@cnrsc.onmicrosoft.com::000e68f6-d8b3-4d16-9de6-ba7608f97790" providerId="AD" clId="Web-{36FD74D6-B298-5868-195C-49F2D3141353}" dt="2026-01-20T11:20:13.004" v="22" actId="1076"/>
          <ac:picMkLst>
            <pc:docMk/>
            <pc:sldMk cId="854522110" sldId="404"/>
            <ac:picMk id="8" creationId="{32BCFC2A-C8E5-023F-C0B7-9516B7A3471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19EFA-066A-4843-8EAF-ADA5FD8FA8E5}" type="doc">
      <dgm:prSet loTypeId="urn:microsoft.com/office/officeart/2005/8/layout/orgChart1" loCatId="hierarchy" qsTypeId="urn:microsoft.com/office/officeart/2005/8/quickstyle/simple1" qsCatId="simple" csTypeId="urn:microsoft.com/office/officeart/2005/8/colors/accent6_5" csCatId="accent6" phldr="1"/>
      <dgm:spPr/>
      <dgm:t>
        <a:bodyPr/>
        <a:lstStyle/>
        <a:p>
          <a:endParaRPr lang="fr-FR"/>
        </a:p>
      </dgm:t>
    </dgm:pt>
    <dgm:pt modelId="{C538CF04-D710-4320-AF9D-9D08210162E4}">
      <dgm:prSet phldr="0"/>
      <dgm:spPr/>
      <dgm:t>
        <a:bodyPr/>
        <a:lstStyle/>
        <a:p>
          <a:pPr algn="l" rtl="0">
            <a:lnSpc>
              <a:spcPct val="150000"/>
            </a:lnSpc>
          </a:pPr>
          <a:r>
            <a:rPr lang="en-GB" b="1" noProof="0">
              <a:latin typeface="Calibri"/>
              <a:ea typeface="Calibri"/>
              <a:cs typeface="Calibri"/>
            </a:rPr>
            <a:t> 2 types of Snow </a:t>
          </a:r>
          <a:r>
            <a:rPr lang="en-GB" sz="1800" b="1" u="none" noProof="0">
              <a:latin typeface="Calibri"/>
              <a:ea typeface="Calibri"/>
              <a:cs typeface="Calibri"/>
            </a:rPr>
            <a:t>data </a:t>
          </a:r>
          <a:endParaRPr lang="en-GB" sz="1800" b="0" u="none" noProof="0">
            <a:latin typeface="Calibri"/>
            <a:ea typeface="Calibri"/>
            <a:cs typeface="Calibri"/>
          </a:endParaRPr>
        </a:p>
      </dgm:t>
    </dgm:pt>
    <dgm:pt modelId="{C7C703FF-EBE9-4089-B58D-8AD845A5343F}" type="parTrans" cxnId="{50B49E37-C959-4320-AFB5-25F837266E7F}">
      <dgm:prSet/>
      <dgm:spPr/>
    </dgm:pt>
    <dgm:pt modelId="{55E439CB-C533-4942-AC6B-D0A63615946E}" type="sibTrans" cxnId="{50B49E37-C959-4320-AFB5-25F837266E7F}">
      <dgm:prSet/>
      <dgm:spPr/>
    </dgm:pt>
    <dgm:pt modelId="{0BD028C2-671E-4DA6-BF8A-BB50AADF4E76}">
      <dgm:prSet phldr="0"/>
      <dgm:spPr/>
      <dgm:t>
        <a:bodyPr/>
        <a:lstStyle/>
        <a:p>
          <a:pPr rtl="0">
            <a:lnSpc>
              <a:spcPct val="100000"/>
            </a:lnSpc>
          </a:pPr>
          <a:r>
            <a:rPr lang="en-GB" sz="1100" b="0" u="sng" noProof="0">
              <a:latin typeface="Calibri"/>
              <a:ea typeface="Calibri"/>
              <a:cs typeface="Calibri"/>
            </a:rPr>
            <a:t>Snow</a:t>
          </a:r>
          <a:r>
            <a:rPr lang="en-GB" sz="1100" u="sng" noProof="0">
              <a:latin typeface="Calibri"/>
              <a:ea typeface="Calibri"/>
              <a:cs typeface="Calibri"/>
            </a:rPr>
            <a:t> Cover (SC-)</a:t>
          </a:r>
          <a:endParaRPr lang="en-GB" sz="1100" u="sng" noProof="0">
            <a:latin typeface="Calibri Light" panose="020F0302020204030204"/>
            <a:ea typeface="Calibri Light" panose="020F0302020204030204"/>
            <a:cs typeface="Calibri Light" panose="020F0302020204030204"/>
          </a:endParaRPr>
        </a:p>
      </dgm:t>
    </dgm:pt>
    <dgm:pt modelId="{904A026E-17A3-43FC-B411-6294A8C9104E}" type="parTrans" cxnId="{C01C384B-1DDC-8345-9832-2B011F511A33}">
      <dgm:prSet/>
      <dgm:spPr/>
    </dgm:pt>
    <dgm:pt modelId="{F44D0E19-6EAC-40E6-93A6-4262F1D6A454}" type="sibTrans" cxnId="{C01C384B-1DDC-8345-9832-2B011F511A33}">
      <dgm:prSet/>
      <dgm:spPr/>
    </dgm:pt>
    <dgm:pt modelId="{FCF437E8-9529-4CD5-BADC-0ADB673BA549}">
      <dgm:prSet phldr="0"/>
      <dgm:spPr/>
      <dgm:t>
        <a:bodyPr/>
        <a:lstStyle/>
        <a:p>
          <a:r>
            <a:rPr lang="en-GB" sz="1100" u="sng" noProof="0">
              <a:latin typeface="Calibri"/>
              <a:ea typeface="Calibri"/>
              <a:cs typeface="Calibri"/>
            </a:rPr>
            <a:t>Snow Water Equivalent (SWE)</a:t>
          </a:r>
          <a:endParaRPr lang="en-GB" noProof="0"/>
        </a:p>
      </dgm:t>
    </dgm:pt>
    <dgm:pt modelId="{8EC3BB02-2A17-42A4-9565-27CA12B472B1}" type="parTrans" cxnId="{36C96AF3-6CFF-1B49-931B-24C53E530CC8}">
      <dgm:prSet/>
      <dgm:spPr/>
    </dgm:pt>
    <dgm:pt modelId="{FD001FBB-1A59-47D9-9435-227D50692356}" type="sibTrans" cxnId="{36C96AF3-6CFF-1B49-931B-24C53E530CC8}">
      <dgm:prSet/>
      <dgm:spPr/>
    </dgm:pt>
    <dgm:pt modelId="{FEA8326F-C437-4FC5-A907-96A02173CD98}" type="pres">
      <dgm:prSet presAssocID="{C7619EFA-066A-4843-8EAF-ADA5FD8FA8E5}" presName="hierChild1" presStyleCnt="0">
        <dgm:presLayoutVars>
          <dgm:orgChart val="1"/>
          <dgm:chPref val="1"/>
          <dgm:dir/>
          <dgm:animOne val="branch"/>
          <dgm:animLvl val="lvl"/>
          <dgm:resizeHandles/>
        </dgm:presLayoutVars>
      </dgm:prSet>
      <dgm:spPr/>
    </dgm:pt>
    <dgm:pt modelId="{E86FA09E-C500-42AA-BC0A-F7FAC6DBF151}" type="pres">
      <dgm:prSet presAssocID="{C538CF04-D710-4320-AF9D-9D08210162E4}" presName="hierRoot1" presStyleCnt="0">
        <dgm:presLayoutVars>
          <dgm:hierBranch val="init"/>
        </dgm:presLayoutVars>
      </dgm:prSet>
      <dgm:spPr/>
    </dgm:pt>
    <dgm:pt modelId="{ADB9924B-1409-420A-BD7D-9B3B3499A032}" type="pres">
      <dgm:prSet presAssocID="{C538CF04-D710-4320-AF9D-9D08210162E4}" presName="rootComposite1" presStyleCnt="0"/>
      <dgm:spPr/>
    </dgm:pt>
    <dgm:pt modelId="{60DE5AA5-73D3-4C00-AB4C-C22B7CB07FEF}" type="pres">
      <dgm:prSet presAssocID="{C538CF04-D710-4320-AF9D-9D08210162E4}" presName="rootText1" presStyleLbl="node0" presStyleIdx="0" presStyleCnt="1">
        <dgm:presLayoutVars>
          <dgm:chPref val="3"/>
        </dgm:presLayoutVars>
      </dgm:prSet>
      <dgm:spPr/>
    </dgm:pt>
    <dgm:pt modelId="{9432FF5B-A0FA-4741-B156-6656640A299D}" type="pres">
      <dgm:prSet presAssocID="{C538CF04-D710-4320-AF9D-9D08210162E4}" presName="rootConnector1" presStyleLbl="node1" presStyleIdx="0" presStyleCnt="0"/>
      <dgm:spPr/>
    </dgm:pt>
    <dgm:pt modelId="{883FA408-1DDA-437B-8B51-1638AA5C7FF7}" type="pres">
      <dgm:prSet presAssocID="{C538CF04-D710-4320-AF9D-9D08210162E4}" presName="hierChild2" presStyleCnt="0"/>
      <dgm:spPr/>
    </dgm:pt>
    <dgm:pt modelId="{2EE649AD-6F0F-47AE-A1C0-DAE2C1C2C1F7}" type="pres">
      <dgm:prSet presAssocID="{904A026E-17A3-43FC-B411-6294A8C9104E}" presName="Name37" presStyleLbl="parChTrans1D2" presStyleIdx="0" presStyleCnt="2"/>
      <dgm:spPr/>
    </dgm:pt>
    <dgm:pt modelId="{04CB93F6-D963-451B-BFD5-CA51BED94EC5}" type="pres">
      <dgm:prSet presAssocID="{0BD028C2-671E-4DA6-BF8A-BB50AADF4E76}" presName="hierRoot2" presStyleCnt="0">
        <dgm:presLayoutVars>
          <dgm:hierBranch val="init"/>
        </dgm:presLayoutVars>
      </dgm:prSet>
      <dgm:spPr/>
    </dgm:pt>
    <dgm:pt modelId="{4A6F46F6-27FD-41B8-AB77-8CB27A3C105A}" type="pres">
      <dgm:prSet presAssocID="{0BD028C2-671E-4DA6-BF8A-BB50AADF4E76}" presName="rootComposite" presStyleCnt="0"/>
      <dgm:spPr/>
    </dgm:pt>
    <dgm:pt modelId="{8FF22D65-49F6-478E-B6E1-60E33E731AA2}" type="pres">
      <dgm:prSet presAssocID="{0BD028C2-671E-4DA6-BF8A-BB50AADF4E76}" presName="rootText" presStyleLbl="node2" presStyleIdx="0" presStyleCnt="2">
        <dgm:presLayoutVars>
          <dgm:chPref val="3"/>
        </dgm:presLayoutVars>
      </dgm:prSet>
      <dgm:spPr/>
    </dgm:pt>
    <dgm:pt modelId="{4609EE17-C8DB-4469-A4DE-4BE8810725AF}" type="pres">
      <dgm:prSet presAssocID="{0BD028C2-671E-4DA6-BF8A-BB50AADF4E76}" presName="rootConnector" presStyleLbl="node2" presStyleIdx="0" presStyleCnt="2"/>
      <dgm:spPr/>
    </dgm:pt>
    <dgm:pt modelId="{414582A8-0E55-4710-973A-FA5CBF8C9447}" type="pres">
      <dgm:prSet presAssocID="{0BD028C2-671E-4DA6-BF8A-BB50AADF4E76}" presName="hierChild4" presStyleCnt="0"/>
      <dgm:spPr/>
    </dgm:pt>
    <dgm:pt modelId="{075CED98-C00A-44D1-9492-40FD7268B792}" type="pres">
      <dgm:prSet presAssocID="{0BD028C2-671E-4DA6-BF8A-BB50AADF4E76}" presName="hierChild5" presStyleCnt="0"/>
      <dgm:spPr/>
    </dgm:pt>
    <dgm:pt modelId="{940C7E1D-C1E9-4B52-8936-D42859E72481}" type="pres">
      <dgm:prSet presAssocID="{8EC3BB02-2A17-42A4-9565-27CA12B472B1}" presName="Name37" presStyleLbl="parChTrans1D2" presStyleIdx="1" presStyleCnt="2"/>
      <dgm:spPr/>
    </dgm:pt>
    <dgm:pt modelId="{6FD9B491-CD8F-43CE-A9C2-5E4BD8E0C0A8}" type="pres">
      <dgm:prSet presAssocID="{FCF437E8-9529-4CD5-BADC-0ADB673BA549}" presName="hierRoot2" presStyleCnt="0">
        <dgm:presLayoutVars>
          <dgm:hierBranch val="init"/>
        </dgm:presLayoutVars>
      </dgm:prSet>
      <dgm:spPr/>
    </dgm:pt>
    <dgm:pt modelId="{0C75E865-6A56-46AB-9616-B3F1969893E0}" type="pres">
      <dgm:prSet presAssocID="{FCF437E8-9529-4CD5-BADC-0ADB673BA549}" presName="rootComposite" presStyleCnt="0"/>
      <dgm:spPr/>
    </dgm:pt>
    <dgm:pt modelId="{081B9F09-6D27-491C-A30E-2412EDE691AB}" type="pres">
      <dgm:prSet presAssocID="{FCF437E8-9529-4CD5-BADC-0ADB673BA549}" presName="rootText" presStyleLbl="node2" presStyleIdx="1" presStyleCnt="2">
        <dgm:presLayoutVars>
          <dgm:chPref val="3"/>
        </dgm:presLayoutVars>
      </dgm:prSet>
      <dgm:spPr/>
    </dgm:pt>
    <dgm:pt modelId="{81261B2E-6B34-4498-BD98-518A3D61344A}" type="pres">
      <dgm:prSet presAssocID="{FCF437E8-9529-4CD5-BADC-0ADB673BA549}" presName="rootConnector" presStyleLbl="node2" presStyleIdx="1" presStyleCnt="2"/>
      <dgm:spPr/>
    </dgm:pt>
    <dgm:pt modelId="{43999700-58AC-4C1C-AB77-6B02D58FBD72}" type="pres">
      <dgm:prSet presAssocID="{FCF437E8-9529-4CD5-BADC-0ADB673BA549}" presName="hierChild4" presStyleCnt="0"/>
      <dgm:spPr/>
    </dgm:pt>
    <dgm:pt modelId="{29D7210B-CCDC-4E1D-B35D-9F306DE2CF67}" type="pres">
      <dgm:prSet presAssocID="{FCF437E8-9529-4CD5-BADC-0ADB673BA549}" presName="hierChild5" presStyleCnt="0"/>
      <dgm:spPr/>
    </dgm:pt>
    <dgm:pt modelId="{D1290FBC-3E27-4EBF-9107-A97C666429D3}" type="pres">
      <dgm:prSet presAssocID="{C538CF04-D710-4320-AF9D-9D08210162E4}" presName="hierChild3" presStyleCnt="0"/>
      <dgm:spPr/>
    </dgm:pt>
  </dgm:ptLst>
  <dgm:cxnLst>
    <dgm:cxn modelId="{6D9DD50F-7AD9-7D46-B025-1CFE3894E2FA}" type="presOf" srcId="{0BD028C2-671E-4DA6-BF8A-BB50AADF4E76}" destId="{4609EE17-C8DB-4469-A4DE-4BE8810725AF}" srcOrd="1" destOrd="0" presId="urn:microsoft.com/office/officeart/2005/8/layout/orgChart1"/>
    <dgm:cxn modelId="{4D2A8F30-C4A8-F44E-BD96-5AD151CCAFC4}" type="presOf" srcId="{C538CF04-D710-4320-AF9D-9D08210162E4}" destId="{9432FF5B-A0FA-4741-B156-6656640A299D}" srcOrd="1" destOrd="0" presId="urn:microsoft.com/office/officeart/2005/8/layout/orgChart1"/>
    <dgm:cxn modelId="{50B49E37-C959-4320-AFB5-25F837266E7F}" srcId="{C7619EFA-066A-4843-8EAF-ADA5FD8FA8E5}" destId="{C538CF04-D710-4320-AF9D-9D08210162E4}" srcOrd="0" destOrd="0" parTransId="{C7C703FF-EBE9-4089-B58D-8AD845A5343F}" sibTransId="{55E439CB-C533-4942-AC6B-D0A63615946E}"/>
    <dgm:cxn modelId="{C01C384B-1DDC-8345-9832-2B011F511A33}" srcId="{C538CF04-D710-4320-AF9D-9D08210162E4}" destId="{0BD028C2-671E-4DA6-BF8A-BB50AADF4E76}" srcOrd="0" destOrd="0" parTransId="{904A026E-17A3-43FC-B411-6294A8C9104E}" sibTransId="{F44D0E19-6EAC-40E6-93A6-4262F1D6A454}"/>
    <dgm:cxn modelId="{8611F979-75D1-3E44-93D7-C54500F140A0}" type="presOf" srcId="{904A026E-17A3-43FC-B411-6294A8C9104E}" destId="{2EE649AD-6F0F-47AE-A1C0-DAE2C1C2C1F7}" srcOrd="0" destOrd="0" presId="urn:microsoft.com/office/officeart/2005/8/layout/orgChart1"/>
    <dgm:cxn modelId="{1A62AA7C-EEC8-9941-9A23-EB2C1D30D7DF}" type="presOf" srcId="{FCF437E8-9529-4CD5-BADC-0ADB673BA549}" destId="{81261B2E-6B34-4498-BD98-518A3D61344A}" srcOrd="1" destOrd="0" presId="urn:microsoft.com/office/officeart/2005/8/layout/orgChart1"/>
    <dgm:cxn modelId="{2287BC8A-333D-F24C-869D-C00915634E04}" type="presOf" srcId="{0BD028C2-671E-4DA6-BF8A-BB50AADF4E76}" destId="{8FF22D65-49F6-478E-B6E1-60E33E731AA2}" srcOrd="0" destOrd="0" presId="urn:microsoft.com/office/officeart/2005/8/layout/orgChart1"/>
    <dgm:cxn modelId="{32978EAC-E71C-6C4A-8005-229008ECD159}" type="presOf" srcId="{FCF437E8-9529-4CD5-BADC-0ADB673BA549}" destId="{081B9F09-6D27-491C-A30E-2412EDE691AB}" srcOrd="0" destOrd="0" presId="urn:microsoft.com/office/officeart/2005/8/layout/orgChart1"/>
    <dgm:cxn modelId="{EEFB3BCC-1E4E-B34A-9945-53EF746D2BD4}" type="presOf" srcId="{C538CF04-D710-4320-AF9D-9D08210162E4}" destId="{60DE5AA5-73D3-4C00-AB4C-C22B7CB07FEF}" srcOrd="0" destOrd="0" presId="urn:microsoft.com/office/officeart/2005/8/layout/orgChart1"/>
    <dgm:cxn modelId="{42D3AEDE-983D-A040-BEEC-A6F338B7B2E1}" type="presOf" srcId="{8EC3BB02-2A17-42A4-9565-27CA12B472B1}" destId="{940C7E1D-C1E9-4B52-8936-D42859E72481}" srcOrd="0" destOrd="0" presId="urn:microsoft.com/office/officeart/2005/8/layout/orgChart1"/>
    <dgm:cxn modelId="{4E8982DF-CD57-45A4-8350-35B93E9E4FA1}" type="presOf" srcId="{C7619EFA-066A-4843-8EAF-ADA5FD8FA8E5}" destId="{FEA8326F-C437-4FC5-A907-96A02173CD98}" srcOrd="0" destOrd="0" presId="urn:microsoft.com/office/officeart/2005/8/layout/orgChart1"/>
    <dgm:cxn modelId="{36C96AF3-6CFF-1B49-931B-24C53E530CC8}" srcId="{C538CF04-D710-4320-AF9D-9D08210162E4}" destId="{FCF437E8-9529-4CD5-BADC-0ADB673BA549}" srcOrd="1" destOrd="0" parTransId="{8EC3BB02-2A17-42A4-9565-27CA12B472B1}" sibTransId="{FD001FBB-1A59-47D9-9435-227D50692356}"/>
    <dgm:cxn modelId="{4C049E7D-DD5F-2949-A95E-E4D2AD580A11}" type="presParOf" srcId="{FEA8326F-C437-4FC5-A907-96A02173CD98}" destId="{E86FA09E-C500-42AA-BC0A-F7FAC6DBF151}" srcOrd="0" destOrd="0" presId="urn:microsoft.com/office/officeart/2005/8/layout/orgChart1"/>
    <dgm:cxn modelId="{6F1B71B0-5291-654C-BFC5-AD0BB6F29C4B}" type="presParOf" srcId="{E86FA09E-C500-42AA-BC0A-F7FAC6DBF151}" destId="{ADB9924B-1409-420A-BD7D-9B3B3499A032}" srcOrd="0" destOrd="0" presId="urn:microsoft.com/office/officeart/2005/8/layout/orgChart1"/>
    <dgm:cxn modelId="{B3943FDD-188E-B843-A4F9-3BF4719EC0B8}" type="presParOf" srcId="{ADB9924B-1409-420A-BD7D-9B3B3499A032}" destId="{60DE5AA5-73D3-4C00-AB4C-C22B7CB07FEF}" srcOrd="0" destOrd="0" presId="urn:microsoft.com/office/officeart/2005/8/layout/orgChart1"/>
    <dgm:cxn modelId="{F9C7490B-9458-BB44-9E72-5B847A40831B}" type="presParOf" srcId="{ADB9924B-1409-420A-BD7D-9B3B3499A032}" destId="{9432FF5B-A0FA-4741-B156-6656640A299D}" srcOrd="1" destOrd="0" presId="urn:microsoft.com/office/officeart/2005/8/layout/orgChart1"/>
    <dgm:cxn modelId="{D8204594-186E-CC42-ACDF-04A481A3FB8D}" type="presParOf" srcId="{E86FA09E-C500-42AA-BC0A-F7FAC6DBF151}" destId="{883FA408-1DDA-437B-8B51-1638AA5C7FF7}" srcOrd="1" destOrd="0" presId="urn:microsoft.com/office/officeart/2005/8/layout/orgChart1"/>
    <dgm:cxn modelId="{93AF6F4D-F12C-2D42-ABCA-48691EFD5422}" type="presParOf" srcId="{883FA408-1DDA-437B-8B51-1638AA5C7FF7}" destId="{2EE649AD-6F0F-47AE-A1C0-DAE2C1C2C1F7}" srcOrd="0" destOrd="0" presId="urn:microsoft.com/office/officeart/2005/8/layout/orgChart1"/>
    <dgm:cxn modelId="{34F23549-8A0D-3E44-9AAF-F68ED731DF79}" type="presParOf" srcId="{883FA408-1DDA-437B-8B51-1638AA5C7FF7}" destId="{04CB93F6-D963-451B-BFD5-CA51BED94EC5}" srcOrd="1" destOrd="0" presId="urn:microsoft.com/office/officeart/2005/8/layout/orgChart1"/>
    <dgm:cxn modelId="{6F87C2A5-7CC9-A34A-8116-94FD05F80388}" type="presParOf" srcId="{04CB93F6-D963-451B-BFD5-CA51BED94EC5}" destId="{4A6F46F6-27FD-41B8-AB77-8CB27A3C105A}" srcOrd="0" destOrd="0" presId="urn:microsoft.com/office/officeart/2005/8/layout/orgChart1"/>
    <dgm:cxn modelId="{FF8E0679-897E-F344-814F-096604B0B767}" type="presParOf" srcId="{4A6F46F6-27FD-41B8-AB77-8CB27A3C105A}" destId="{8FF22D65-49F6-478E-B6E1-60E33E731AA2}" srcOrd="0" destOrd="0" presId="urn:microsoft.com/office/officeart/2005/8/layout/orgChart1"/>
    <dgm:cxn modelId="{7156FDDB-3CF8-7344-BB35-C1BF4D7D8467}" type="presParOf" srcId="{4A6F46F6-27FD-41B8-AB77-8CB27A3C105A}" destId="{4609EE17-C8DB-4469-A4DE-4BE8810725AF}" srcOrd="1" destOrd="0" presId="urn:microsoft.com/office/officeart/2005/8/layout/orgChart1"/>
    <dgm:cxn modelId="{C98A8280-80FC-0A43-9A80-57E7131950BC}" type="presParOf" srcId="{04CB93F6-D963-451B-BFD5-CA51BED94EC5}" destId="{414582A8-0E55-4710-973A-FA5CBF8C9447}" srcOrd="1" destOrd="0" presId="urn:microsoft.com/office/officeart/2005/8/layout/orgChart1"/>
    <dgm:cxn modelId="{E37D9FC1-2CFE-D54E-80E0-EA6F09F09991}" type="presParOf" srcId="{04CB93F6-D963-451B-BFD5-CA51BED94EC5}" destId="{075CED98-C00A-44D1-9492-40FD7268B792}" srcOrd="2" destOrd="0" presId="urn:microsoft.com/office/officeart/2005/8/layout/orgChart1"/>
    <dgm:cxn modelId="{75692592-E7AF-5642-9ECB-8692301BE988}" type="presParOf" srcId="{883FA408-1DDA-437B-8B51-1638AA5C7FF7}" destId="{940C7E1D-C1E9-4B52-8936-D42859E72481}" srcOrd="2" destOrd="0" presId="urn:microsoft.com/office/officeart/2005/8/layout/orgChart1"/>
    <dgm:cxn modelId="{C272EA73-167A-544C-B0FA-DFD6320E0696}" type="presParOf" srcId="{883FA408-1DDA-437B-8B51-1638AA5C7FF7}" destId="{6FD9B491-CD8F-43CE-A9C2-5E4BD8E0C0A8}" srcOrd="3" destOrd="0" presId="urn:microsoft.com/office/officeart/2005/8/layout/orgChart1"/>
    <dgm:cxn modelId="{FCD74604-399C-DF47-812C-1AA1660AF75F}" type="presParOf" srcId="{6FD9B491-CD8F-43CE-A9C2-5E4BD8E0C0A8}" destId="{0C75E865-6A56-46AB-9616-B3F1969893E0}" srcOrd="0" destOrd="0" presId="urn:microsoft.com/office/officeart/2005/8/layout/orgChart1"/>
    <dgm:cxn modelId="{905D2902-81C1-3E41-87F2-B1F92B7127C5}" type="presParOf" srcId="{0C75E865-6A56-46AB-9616-B3F1969893E0}" destId="{081B9F09-6D27-491C-A30E-2412EDE691AB}" srcOrd="0" destOrd="0" presId="urn:microsoft.com/office/officeart/2005/8/layout/orgChart1"/>
    <dgm:cxn modelId="{A9A38BDF-E619-2E4B-876A-93C0F623A160}" type="presParOf" srcId="{0C75E865-6A56-46AB-9616-B3F1969893E0}" destId="{81261B2E-6B34-4498-BD98-518A3D61344A}" srcOrd="1" destOrd="0" presId="urn:microsoft.com/office/officeart/2005/8/layout/orgChart1"/>
    <dgm:cxn modelId="{78E7C7D1-48F7-F241-9A6D-567F3C45DF4B}" type="presParOf" srcId="{6FD9B491-CD8F-43CE-A9C2-5E4BD8E0C0A8}" destId="{43999700-58AC-4C1C-AB77-6B02D58FBD72}" srcOrd="1" destOrd="0" presId="urn:microsoft.com/office/officeart/2005/8/layout/orgChart1"/>
    <dgm:cxn modelId="{89FD4B57-6746-1A42-9F08-2891C64455CE}" type="presParOf" srcId="{6FD9B491-CD8F-43CE-A9C2-5E4BD8E0C0A8}" destId="{29D7210B-CCDC-4E1D-B35D-9F306DE2CF67}" srcOrd="2" destOrd="0" presId="urn:microsoft.com/office/officeart/2005/8/layout/orgChart1"/>
    <dgm:cxn modelId="{5C7EE152-35FD-5B44-BBE0-10E895147CAD}" type="presParOf" srcId="{E86FA09E-C500-42AA-BC0A-F7FAC6DBF151}" destId="{D1290FBC-3E27-4EBF-9107-A97C666429D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C7E1D-C1E9-4B52-8936-D42859E72481}">
      <dsp:nvSpPr>
        <dsp:cNvPr id="0" name=""/>
        <dsp:cNvSpPr/>
      </dsp:nvSpPr>
      <dsp:spPr>
        <a:xfrm>
          <a:off x="2795648" y="967536"/>
          <a:ext cx="1170660" cy="406345"/>
        </a:xfrm>
        <a:custGeom>
          <a:avLst/>
          <a:gdLst/>
          <a:ahLst/>
          <a:cxnLst/>
          <a:rect l="0" t="0" r="0" b="0"/>
          <a:pathLst>
            <a:path>
              <a:moveTo>
                <a:pt x="0" y="0"/>
              </a:moveTo>
              <a:lnTo>
                <a:pt x="0" y="203172"/>
              </a:lnTo>
              <a:lnTo>
                <a:pt x="1170660" y="203172"/>
              </a:lnTo>
              <a:lnTo>
                <a:pt x="1170660" y="406345"/>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649AD-6F0F-47AE-A1C0-DAE2C1C2C1F7}">
      <dsp:nvSpPr>
        <dsp:cNvPr id="0" name=""/>
        <dsp:cNvSpPr/>
      </dsp:nvSpPr>
      <dsp:spPr>
        <a:xfrm>
          <a:off x="1624987" y="967536"/>
          <a:ext cx="1170660" cy="406345"/>
        </a:xfrm>
        <a:custGeom>
          <a:avLst/>
          <a:gdLst/>
          <a:ahLst/>
          <a:cxnLst/>
          <a:rect l="0" t="0" r="0" b="0"/>
          <a:pathLst>
            <a:path>
              <a:moveTo>
                <a:pt x="1170660" y="0"/>
              </a:moveTo>
              <a:lnTo>
                <a:pt x="1170660" y="203172"/>
              </a:lnTo>
              <a:lnTo>
                <a:pt x="0" y="203172"/>
              </a:lnTo>
              <a:lnTo>
                <a:pt x="0" y="406345"/>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DE5AA5-73D3-4C00-AB4C-C22B7CB07FEF}">
      <dsp:nvSpPr>
        <dsp:cNvPr id="0" name=""/>
        <dsp:cNvSpPr/>
      </dsp:nvSpPr>
      <dsp:spPr>
        <a:xfrm>
          <a:off x="1828160" y="48"/>
          <a:ext cx="1934976" cy="967488"/>
        </a:xfrm>
        <a:prstGeom prst="rect">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l" defTabSz="933450" rtl="0">
            <a:lnSpc>
              <a:spcPct val="150000"/>
            </a:lnSpc>
            <a:spcBef>
              <a:spcPct val="0"/>
            </a:spcBef>
            <a:spcAft>
              <a:spcPct val="35000"/>
            </a:spcAft>
            <a:buNone/>
          </a:pPr>
          <a:r>
            <a:rPr lang="en-GB" sz="2100" b="1" kern="1200" noProof="0">
              <a:latin typeface="Calibri"/>
              <a:ea typeface="Calibri"/>
              <a:cs typeface="Calibri"/>
            </a:rPr>
            <a:t> 2 types of Snow </a:t>
          </a:r>
          <a:r>
            <a:rPr lang="en-GB" sz="2100" b="1" u="none" kern="1200" noProof="0">
              <a:latin typeface="Calibri"/>
              <a:ea typeface="Calibri"/>
              <a:cs typeface="Calibri"/>
            </a:rPr>
            <a:t>data </a:t>
          </a:r>
          <a:endParaRPr lang="en-GB" sz="2100" b="0" u="none" kern="1200" noProof="0">
            <a:latin typeface="Calibri"/>
            <a:ea typeface="Calibri"/>
            <a:cs typeface="Calibri"/>
          </a:endParaRPr>
        </a:p>
      </dsp:txBody>
      <dsp:txXfrm>
        <a:off x="1828160" y="48"/>
        <a:ext cx="1934976" cy="967488"/>
      </dsp:txXfrm>
    </dsp:sp>
    <dsp:sp modelId="{8FF22D65-49F6-478E-B6E1-60E33E731AA2}">
      <dsp:nvSpPr>
        <dsp:cNvPr id="0" name=""/>
        <dsp:cNvSpPr/>
      </dsp:nvSpPr>
      <dsp:spPr>
        <a:xfrm>
          <a:off x="657499" y="1373881"/>
          <a:ext cx="1934976" cy="967488"/>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100000"/>
            </a:lnSpc>
            <a:spcBef>
              <a:spcPct val="0"/>
            </a:spcBef>
            <a:spcAft>
              <a:spcPct val="35000"/>
            </a:spcAft>
            <a:buNone/>
          </a:pPr>
          <a:r>
            <a:rPr lang="en-GB" sz="2100" b="0" u="sng" kern="1200" noProof="0">
              <a:latin typeface="Calibri"/>
              <a:ea typeface="Calibri"/>
              <a:cs typeface="Calibri"/>
            </a:rPr>
            <a:t>Snow</a:t>
          </a:r>
          <a:r>
            <a:rPr lang="en-GB" sz="2100" u="sng" kern="1200" noProof="0">
              <a:latin typeface="Calibri"/>
              <a:ea typeface="Calibri"/>
              <a:cs typeface="Calibri"/>
            </a:rPr>
            <a:t> Cover (SC-)</a:t>
          </a:r>
          <a:endParaRPr lang="en-GB" sz="2100" u="sng" kern="1200" noProof="0">
            <a:latin typeface="Calibri Light" panose="020F0302020204030204"/>
            <a:ea typeface="Calibri Light" panose="020F0302020204030204"/>
            <a:cs typeface="Calibri Light" panose="020F0302020204030204"/>
          </a:endParaRPr>
        </a:p>
      </dsp:txBody>
      <dsp:txXfrm>
        <a:off x="657499" y="1373881"/>
        <a:ext cx="1934976" cy="967488"/>
      </dsp:txXfrm>
    </dsp:sp>
    <dsp:sp modelId="{081B9F09-6D27-491C-A30E-2412EDE691AB}">
      <dsp:nvSpPr>
        <dsp:cNvPr id="0" name=""/>
        <dsp:cNvSpPr/>
      </dsp:nvSpPr>
      <dsp:spPr>
        <a:xfrm>
          <a:off x="2998821" y="1373881"/>
          <a:ext cx="1934976" cy="967488"/>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u="sng" kern="1200" noProof="0">
              <a:latin typeface="Calibri"/>
              <a:ea typeface="Calibri"/>
              <a:cs typeface="Calibri"/>
            </a:rPr>
            <a:t>Snow Water Equivalent (SWE)</a:t>
          </a:r>
          <a:endParaRPr lang="en-GB" sz="2100" kern="1200" noProof="0"/>
        </a:p>
      </dsp:txBody>
      <dsp:txXfrm>
        <a:off x="2998821" y="1373881"/>
        <a:ext cx="1934976" cy="9674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E2B55-7126-4073-8FCF-0FCEBD0A428F}" type="datetimeFigureOut">
              <a:rPr lang="en-GB" smtClean="0"/>
              <a:t>28/01/2026</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0907A-2155-4D22-A615-6F92323FF45A}" type="slidenum">
              <a:rPr lang="en-GB" smtClean="0"/>
              <a:t>‹N›</a:t>
            </a:fld>
            <a:endParaRPr lang="en-GB"/>
          </a:p>
        </p:txBody>
      </p:sp>
    </p:spTree>
    <p:extLst>
      <p:ext uri="{BB962C8B-B14F-4D97-AF65-F5344CB8AC3E}">
        <p14:creationId xmlns:p14="http://schemas.microsoft.com/office/powerpoint/2010/main" val="73413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F290907A-2155-4D22-A615-6F92323FF45A}" type="slidenum">
              <a:rPr lang="en-GB" smtClean="0"/>
              <a:t>2</a:t>
            </a:fld>
            <a:endParaRPr lang="en-GB"/>
          </a:p>
        </p:txBody>
      </p:sp>
    </p:spTree>
    <p:extLst>
      <p:ext uri="{BB962C8B-B14F-4D97-AF65-F5344CB8AC3E}">
        <p14:creationId xmlns:p14="http://schemas.microsoft.com/office/powerpoint/2010/main" val="69900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367D4CFC-4B11-669F-0F19-8A9A080C73E6}"/>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24FCF1DF-0389-9FDB-9D60-A29E4D165B3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EDA9686E-489E-4996-BC8D-CD0B57272D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467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A6BBE6B8-64FF-1D90-0B1F-BB954F8F9451}"/>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CCDB9F7B-987D-9696-4B94-D4DADB8564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60223807-30B7-A68E-4FE7-30ED44CC52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21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F682722E-A8DC-2BBB-874D-BFC83C61FE53}"/>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D18F0EB6-772B-EB5F-B323-2CED93CC31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9B18C009-76AA-DD6B-91B9-E5DA972C2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5006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6A3753D8-F658-3ABF-823A-803F9EC8986C}"/>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BB2C44D4-1A65-DE92-CAF6-EDCDF37EEFE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C48623B3-7774-9F01-7B1D-3174CEE729E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168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28F3586-D503-A983-0626-C11E32F21A19}"/>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AF355212-9FF7-2535-9FEF-FD8EE2F9DE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B0BE2A2B-EE81-C532-879C-A45F92C92A9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1107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91A8ED66-F287-948F-7580-2ADF16C79C67}"/>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994E9C97-7A73-409C-C739-93C3B3092B1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C8D6996A-B999-A353-419A-5676E9338E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662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87CF9EE-AFF1-97CD-3007-7A30958E9667}"/>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324A9C59-46C4-898C-5382-C25A76CE41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C336FB17-6B86-5F82-B03E-3FEB16249E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5204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ACAB0DAE-6664-8F90-239E-ABD7BC413CF6}"/>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A6A3DD65-6AFB-4131-A120-8E6B408771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1D835923-18C9-CA40-5B35-ED9FED9302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873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AAB0CE7A-1F87-329F-AB81-DA4B1F2490B3}"/>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62624350-DD82-9412-6A29-8C9D85E5C0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92A97CE5-2032-6F54-101F-AE2B712E72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84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F349-528D-84EE-DAD0-58798104A83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95FBBF6-2E80-52E5-942C-E4CCE67E0A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BBF860-9595-BB07-C3A6-78882878F5B8}"/>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D28BA08F-C4E8-6937-B68E-318CA1A40DE0}"/>
              </a:ext>
            </a:extLst>
          </p:cNvPr>
          <p:cNvSpPr>
            <a:spLocks noGrp="1"/>
          </p:cNvSpPr>
          <p:nvPr>
            <p:ph type="sldNum" sz="quarter" idx="5"/>
          </p:nvPr>
        </p:nvSpPr>
        <p:spPr/>
        <p:txBody>
          <a:bodyPr/>
          <a:lstStyle/>
          <a:p>
            <a:fld id="{F290907A-2155-4D22-A615-6F92323FF45A}" type="slidenum">
              <a:rPr lang="en-GB" smtClean="0"/>
              <a:t>5</a:t>
            </a:fld>
            <a:endParaRPr lang="en-GB"/>
          </a:p>
        </p:txBody>
      </p:sp>
    </p:spTree>
    <p:extLst>
      <p:ext uri="{BB962C8B-B14F-4D97-AF65-F5344CB8AC3E}">
        <p14:creationId xmlns:p14="http://schemas.microsoft.com/office/powerpoint/2010/main" val="23703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CFB96928-7B26-6776-CAA5-F04D359DE748}"/>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4D61F0F9-4154-BB85-EA4F-AD59CBEAE3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8C6281A1-B373-6CC9-4C24-2C341BEA77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821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9F65738C-2529-92EA-03D9-4BFDA4E02539}"/>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5F0E7E3A-E008-434B-7CE6-2108D13163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5A9AE736-3EDA-933F-CF6F-2F281BCCDE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2371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2BF56F5-59FE-6525-C67C-19A16D238EB5}"/>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E3ED5FD2-DE10-6439-6031-3AE2A7E7B4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0678BC3A-C490-46AC-AF04-BFFB1966BA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197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BCB2B92A-793D-FF5F-7756-965BF6DD7FA3}"/>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9BF12426-95B6-8F22-09AF-B45652C84E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C1A82595-74CE-A7FA-CF8A-BCD20A36CB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270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E8CBAA1-CBE1-9751-7735-A5E253DD1193}"/>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5DA31D99-3A74-842C-86B1-E528ADEF04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559E2E25-14E6-304F-8D3E-255189AE73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9900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62A6ABFB-315F-29FE-5089-16A064174D6A}"/>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21D94B4C-93AC-FB30-ABC4-AC854784A0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0604EE77-D37D-EE9F-5159-A6AB672EA7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7339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E3C6FBC4-DE16-93A5-A1A7-50ACD5CD9818}"/>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92009470-1ABC-B17C-53DC-29CAA9CB12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BD1773DD-578D-E581-9411-4DB7104A5A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0823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1D279-0BE5-4D64-CAEB-60702841F08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AF35544-A497-FCF8-0E3B-52DCA3E3742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C0BBD4C-D4F8-F332-2697-45F6FD7D2AA7}"/>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5B837819-9C6D-3645-CD7C-90CE773E8EB0}"/>
              </a:ext>
            </a:extLst>
          </p:cNvPr>
          <p:cNvSpPr>
            <a:spLocks noGrp="1"/>
          </p:cNvSpPr>
          <p:nvPr>
            <p:ph type="sldNum" sz="quarter" idx="5"/>
          </p:nvPr>
        </p:nvSpPr>
        <p:spPr/>
        <p:txBody>
          <a:bodyPr/>
          <a:lstStyle/>
          <a:p>
            <a:fld id="{F290907A-2155-4D22-A615-6F92323FF45A}" type="slidenum">
              <a:rPr lang="en-GB" smtClean="0"/>
              <a:t>44</a:t>
            </a:fld>
            <a:endParaRPr lang="en-GB"/>
          </a:p>
        </p:txBody>
      </p:sp>
    </p:spTree>
    <p:extLst>
      <p:ext uri="{BB962C8B-B14F-4D97-AF65-F5344CB8AC3E}">
        <p14:creationId xmlns:p14="http://schemas.microsoft.com/office/powerpoint/2010/main" val="395664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2376-7211-8E39-F943-D3683EF5C59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A71181D-A5E4-D7D0-2F38-3E5B3FA3062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379FC15-DC53-BC1A-7648-3AD598B86D3E}"/>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C2218BA9-9F5B-277A-55EA-490B2DBE8B85}"/>
              </a:ext>
            </a:extLst>
          </p:cNvPr>
          <p:cNvSpPr>
            <a:spLocks noGrp="1"/>
          </p:cNvSpPr>
          <p:nvPr>
            <p:ph type="sldNum" sz="quarter" idx="5"/>
          </p:nvPr>
        </p:nvSpPr>
        <p:spPr/>
        <p:txBody>
          <a:bodyPr/>
          <a:lstStyle/>
          <a:p>
            <a:fld id="{F290907A-2155-4D22-A615-6F92323FF45A}" type="slidenum">
              <a:rPr lang="en-GB" smtClean="0"/>
              <a:t>53</a:t>
            </a:fld>
            <a:endParaRPr lang="en-GB"/>
          </a:p>
        </p:txBody>
      </p:sp>
    </p:spTree>
    <p:extLst>
      <p:ext uri="{BB962C8B-B14F-4D97-AF65-F5344CB8AC3E}">
        <p14:creationId xmlns:p14="http://schemas.microsoft.com/office/powerpoint/2010/main" val="3986042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6DC03-D684-D13C-3AAC-9C2DEC3C694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2B4544-AD21-AB82-43E4-13CFE0892E0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AB1B17-A21A-3902-03F3-2FFF76C896CE}"/>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4D61A3E3-D897-1055-52AF-E35D239F75C1}"/>
              </a:ext>
            </a:extLst>
          </p:cNvPr>
          <p:cNvSpPr>
            <a:spLocks noGrp="1"/>
          </p:cNvSpPr>
          <p:nvPr>
            <p:ph type="sldNum" sz="quarter" idx="5"/>
          </p:nvPr>
        </p:nvSpPr>
        <p:spPr/>
        <p:txBody>
          <a:bodyPr/>
          <a:lstStyle/>
          <a:p>
            <a:fld id="{F290907A-2155-4D22-A615-6F92323FF45A}" type="slidenum">
              <a:rPr lang="en-GB" smtClean="0"/>
              <a:t>54</a:t>
            </a:fld>
            <a:endParaRPr lang="en-GB"/>
          </a:p>
        </p:txBody>
      </p:sp>
    </p:spTree>
    <p:extLst>
      <p:ext uri="{BB962C8B-B14F-4D97-AF65-F5344CB8AC3E}">
        <p14:creationId xmlns:p14="http://schemas.microsoft.com/office/powerpoint/2010/main" val="300282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28F3586-D503-A983-0626-C11E32F21A19}"/>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AF355212-9FF7-2535-9FEF-FD8EE2F9DE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B0BE2A2B-EE81-C532-879C-A45F92C92A9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1107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F2EFF-2BE2-E657-D02C-CF6C8AF604E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E2842D-65BC-2B35-4ADA-4F0C2C8491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ECE300F-4CB9-4530-63AD-A48413008EA9}"/>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6225BF34-F756-825D-0B4F-E5639FCF816E}"/>
              </a:ext>
            </a:extLst>
          </p:cNvPr>
          <p:cNvSpPr>
            <a:spLocks noGrp="1"/>
          </p:cNvSpPr>
          <p:nvPr>
            <p:ph type="sldNum" sz="quarter" idx="5"/>
          </p:nvPr>
        </p:nvSpPr>
        <p:spPr/>
        <p:txBody>
          <a:bodyPr/>
          <a:lstStyle/>
          <a:p>
            <a:fld id="{F290907A-2155-4D22-A615-6F92323FF45A}" type="slidenum">
              <a:rPr lang="en-GB" smtClean="0"/>
              <a:t>55</a:t>
            </a:fld>
            <a:endParaRPr lang="en-GB"/>
          </a:p>
        </p:txBody>
      </p:sp>
    </p:spTree>
    <p:extLst>
      <p:ext uri="{BB962C8B-B14F-4D97-AF65-F5344CB8AC3E}">
        <p14:creationId xmlns:p14="http://schemas.microsoft.com/office/powerpoint/2010/main" val="2909891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2EDE-5111-8BB6-70C5-5D601DE4A98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7FBC97E-AE2F-5BC5-2DBF-8298A8CAC5C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60F6CC-718F-E1C9-836F-B18197D004D9}"/>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2F594CE2-26AD-A81F-39E2-C821AED2990C}"/>
              </a:ext>
            </a:extLst>
          </p:cNvPr>
          <p:cNvSpPr>
            <a:spLocks noGrp="1"/>
          </p:cNvSpPr>
          <p:nvPr>
            <p:ph type="sldNum" sz="quarter" idx="5"/>
          </p:nvPr>
        </p:nvSpPr>
        <p:spPr/>
        <p:txBody>
          <a:bodyPr/>
          <a:lstStyle/>
          <a:p>
            <a:fld id="{F290907A-2155-4D22-A615-6F92323FF45A}" type="slidenum">
              <a:rPr lang="en-GB" smtClean="0"/>
              <a:t>56</a:t>
            </a:fld>
            <a:endParaRPr lang="en-GB"/>
          </a:p>
        </p:txBody>
      </p:sp>
    </p:spTree>
    <p:extLst>
      <p:ext uri="{BB962C8B-B14F-4D97-AF65-F5344CB8AC3E}">
        <p14:creationId xmlns:p14="http://schemas.microsoft.com/office/powerpoint/2010/main" val="3481619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3D993-C5B4-B52F-A384-04E83F77471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F416ABE-E169-A335-67F6-8ED4D971D5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97897AE-387E-F9BE-7D97-069265EE293E}"/>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9BC1C2F8-7498-076D-DCAF-2BF508E6EB4D}"/>
              </a:ext>
            </a:extLst>
          </p:cNvPr>
          <p:cNvSpPr>
            <a:spLocks noGrp="1"/>
          </p:cNvSpPr>
          <p:nvPr>
            <p:ph type="sldNum" sz="quarter" idx="5"/>
          </p:nvPr>
        </p:nvSpPr>
        <p:spPr/>
        <p:txBody>
          <a:bodyPr/>
          <a:lstStyle/>
          <a:p>
            <a:fld id="{F290907A-2155-4D22-A615-6F92323FF45A}" type="slidenum">
              <a:rPr lang="en-GB" smtClean="0"/>
              <a:t>57</a:t>
            </a:fld>
            <a:endParaRPr lang="en-GB"/>
          </a:p>
        </p:txBody>
      </p:sp>
    </p:spTree>
    <p:extLst>
      <p:ext uri="{BB962C8B-B14F-4D97-AF65-F5344CB8AC3E}">
        <p14:creationId xmlns:p14="http://schemas.microsoft.com/office/powerpoint/2010/main" val="438967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61CD0-9418-B3FB-7AB5-BE649F181FC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E51589E-2E7D-BA89-093F-30F56D8ACB3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46879D6-D87E-948F-26CA-D295F3480FF7}"/>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6F6E8D84-60A0-EA93-1A3F-273476852E72}"/>
              </a:ext>
            </a:extLst>
          </p:cNvPr>
          <p:cNvSpPr>
            <a:spLocks noGrp="1"/>
          </p:cNvSpPr>
          <p:nvPr>
            <p:ph type="sldNum" sz="quarter" idx="5"/>
          </p:nvPr>
        </p:nvSpPr>
        <p:spPr/>
        <p:txBody>
          <a:bodyPr/>
          <a:lstStyle/>
          <a:p>
            <a:fld id="{F290907A-2155-4D22-A615-6F92323FF45A}" type="slidenum">
              <a:rPr lang="en-GB" smtClean="0"/>
              <a:t>58</a:t>
            </a:fld>
            <a:endParaRPr lang="en-GB"/>
          </a:p>
        </p:txBody>
      </p:sp>
    </p:spTree>
    <p:extLst>
      <p:ext uri="{BB962C8B-B14F-4D97-AF65-F5344CB8AC3E}">
        <p14:creationId xmlns:p14="http://schemas.microsoft.com/office/powerpoint/2010/main" val="1055277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2C2E7F4D-0C6C-B6CE-2F32-836740B32258}"/>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A22CB51B-E055-61AA-97D2-C8F9F7F8194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0C2A0E90-7DC3-27F7-BC34-E0E252A71C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3492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E6996428-56CD-5190-F7DB-7394698AC923}"/>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D3CFF554-6229-ED15-FD8D-45AD506C28D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C43EF571-4A45-F2CC-9055-2D0C12A9EE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8996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E8BC68E3-1FC8-A2DE-568F-D2EA8BB7DF8F}"/>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2E12EE1E-7049-5BA4-102E-DE5DE12E492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7792A391-97D9-76DD-DA8A-7295702CA8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8342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B03BF755-0040-B1B7-A5C9-0DBE813AA3F9}"/>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7AC56608-9849-52F7-FF50-82E84BCCFBB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A8C83E0C-5316-A60B-7890-22EDA81226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0282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72158895-28A1-DE76-6B62-4BB2703CBD27}"/>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BA98C4AA-DA8E-B87D-B167-EDC2669367E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60E87658-D616-EB2C-7698-B6B86F0C79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5468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C6E7CB3A-5CC9-0A84-253A-6A9DB2BC5E76}"/>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C66C0308-42A5-B1D7-74E0-09D30AF3839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F26D76C3-560D-EC61-2982-619FBA0CBE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617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CB17A8D9-32AB-6917-093C-1A79D664B91C}"/>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51207026-5CE6-3DC3-56B3-1B2C439E248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62AA36A0-7C17-6B7A-0C31-D31CF254D3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8332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65404EF5-5C81-5F5B-75F1-92024C619352}"/>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84DE8F6C-D174-9EDA-ADCC-990AE60B1C7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0E56A19E-F731-EAAD-315C-5E8EDFD266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3491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A32E868A-B87E-9145-A4F6-F0FD36D41035}"/>
            </a:ext>
          </a:extLst>
        </p:cNvPr>
        <p:cNvGrpSpPr/>
        <p:nvPr/>
      </p:nvGrpSpPr>
      <p:grpSpPr>
        <a:xfrm>
          <a:off x="0" y="0"/>
          <a:ext cx="0" cy="0"/>
          <a:chOff x="0" y="0"/>
          <a:chExt cx="0" cy="0"/>
        </a:xfrm>
      </p:grpSpPr>
      <p:sp>
        <p:nvSpPr>
          <p:cNvPr id="82" name="Google Shape;82;g36c8a4222d7_0_46:notes">
            <a:extLst>
              <a:ext uri="{FF2B5EF4-FFF2-40B4-BE49-F238E27FC236}">
                <a16:creationId xmlns:a16="http://schemas.microsoft.com/office/drawing/2014/main" id="{04E583DF-3097-68FF-2ED6-57A0105049D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g36c8a4222d7_0_46:notes">
            <a:extLst>
              <a:ext uri="{FF2B5EF4-FFF2-40B4-BE49-F238E27FC236}">
                <a16:creationId xmlns:a16="http://schemas.microsoft.com/office/drawing/2014/main" id="{A4E810F4-14C6-F516-661C-D311257830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2457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4E3D-4072-4D5E-21D4-6B0ACA4FA5C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B3C41E-97B3-A71B-F633-3179C76E45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009A2BD-7D65-BAC4-43FE-445E4D576D3E}"/>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C94546C6-A02D-CB6A-E8BD-1F11E645F868}"/>
              </a:ext>
            </a:extLst>
          </p:cNvPr>
          <p:cNvSpPr>
            <a:spLocks noGrp="1"/>
          </p:cNvSpPr>
          <p:nvPr>
            <p:ph type="sldNum" sz="quarter" idx="5"/>
          </p:nvPr>
        </p:nvSpPr>
        <p:spPr/>
        <p:txBody>
          <a:bodyPr/>
          <a:lstStyle/>
          <a:p>
            <a:fld id="{F290907A-2155-4D22-A615-6F92323FF45A}" type="slidenum">
              <a:rPr lang="en-GB" smtClean="0"/>
              <a:t>77</a:t>
            </a:fld>
            <a:endParaRPr lang="en-GB"/>
          </a:p>
        </p:txBody>
      </p:sp>
    </p:spTree>
    <p:extLst>
      <p:ext uri="{BB962C8B-B14F-4D97-AF65-F5344CB8AC3E}">
        <p14:creationId xmlns:p14="http://schemas.microsoft.com/office/powerpoint/2010/main" val="3968108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022D1-1AB7-95FC-86E1-7E52EF172E3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7F9C90-B651-559B-B35B-D234E23B6E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33C680-037F-5684-4370-984B65C40657}"/>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70300E8F-823C-E786-1F64-CB1CF31136FA}"/>
              </a:ext>
            </a:extLst>
          </p:cNvPr>
          <p:cNvSpPr>
            <a:spLocks noGrp="1"/>
          </p:cNvSpPr>
          <p:nvPr>
            <p:ph type="sldNum" sz="quarter" idx="5"/>
          </p:nvPr>
        </p:nvSpPr>
        <p:spPr/>
        <p:txBody>
          <a:bodyPr/>
          <a:lstStyle/>
          <a:p>
            <a:fld id="{F290907A-2155-4D22-A615-6F92323FF45A}" type="slidenum">
              <a:rPr lang="en-GB" smtClean="0"/>
              <a:t>78</a:t>
            </a:fld>
            <a:endParaRPr lang="en-GB"/>
          </a:p>
        </p:txBody>
      </p:sp>
    </p:spTree>
    <p:extLst>
      <p:ext uri="{BB962C8B-B14F-4D97-AF65-F5344CB8AC3E}">
        <p14:creationId xmlns:p14="http://schemas.microsoft.com/office/powerpoint/2010/main" val="1056651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62491-D820-2A9E-27E8-6EC0192D119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796D4D-81FB-0B34-6A97-304E6EB4312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CA8E095-A374-1548-20FD-EB5ADBD4BFB4}"/>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820FC701-2A3C-8D9E-991A-41FFCE7EE46D}"/>
              </a:ext>
            </a:extLst>
          </p:cNvPr>
          <p:cNvSpPr>
            <a:spLocks noGrp="1"/>
          </p:cNvSpPr>
          <p:nvPr>
            <p:ph type="sldNum" sz="quarter" idx="5"/>
          </p:nvPr>
        </p:nvSpPr>
        <p:spPr/>
        <p:txBody>
          <a:bodyPr/>
          <a:lstStyle/>
          <a:p>
            <a:fld id="{F290907A-2155-4D22-A615-6F92323FF45A}" type="slidenum">
              <a:rPr lang="en-GB" smtClean="0"/>
              <a:t>79</a:t>
            </a:fld>
            <a:endParaRPr lang="en-GB"/>
          </a:p>
        </p:txBody>
      </p:sp>
    </p:spTree>
    <p:extLst>
      <p:ext uri="{BB962C8B-B14F-4D97-AF65-F5344CB8AC3E}">
        <p14:creationId xmlns:p14="http://schemas.microsoft.com/office/powerpoint/2010/main" val="2952307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68B5A-6EE5-313E-5A6D-2F043177759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AB8A73-0C64-A7EF-D6EE-A4FA7DB6E92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4CA2A58-8433-D4D6-0CD8-2D1CC03A76E6}"/>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A79DA9D0-3C9E-CE7C-D748-225CD907FB8D}"/>
              </a:ext>
            </a:extLst>
          </p:cNvPr>
          <p:cNvSpPr>
            <a:spLocks noGrp="1"/>
          </p:cNvSpPr>
          <p:nvPr>
            <p:ph type="sldNum" sz="quarter" idx="5"/>
          </p:nvPr>
        </p:nvSpPr>
        <p:spPr/>
        <p:txBody>
          <a:bodyPr/>
          <a:lstStyle/>
          <a:p>
            <a:fld id="{F290907A-2155-4D22-A615-6F92323FF45A}" type="slidenum">
              <a:rPr lang="en-GB" smtClean="0"/>
              <a:t>80</a:t>
            </a:fld>
            <a:endParaRPr lang="en-GB"/>
          </a:p>
        </p:txBody>
      </p:sp>
    </p:spTree>
    <p:extLst>
      <p:ext uri="{BB962C8B-B14F-4D97-AF65-F5344CB8AC3E}">
        <p14:creationId xmlns:p14="http://schemas.microsoft.com/office/powerpoint/2010/main" val="3959461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CD433-BC77-4B3A-F642-D332562897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07FCDA7-4BB4-AE42-B6AD-051F35D874C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50225E-E5CB-0013-1DB3-6A9FEC2C4BD3}"/>
              </a:ext>
            </a:extLst>
          </p:cNvPr>
          <p:cNvSpPr>
            <a:spLocks noGrp="1"/>
          </p:cNvSpPr>
          <p:nvPr>
            <p:ph type="body" idx="1"/>
          </p:nvPr>
        </p:nvSpPr>
        <p:spPr/>
        <p:txBody>
          <a:bodyPr/>
          <a:lstStyle/>
          <a:p>
            <a:endParaRPr lang="en-GB"/>
          </a:p>
        </p:txBody>
      </p:sp>
      <p:sp>
        <p:nvSpPr>
          <p:cNvPr id="4" name="Segnaposto numero diapositiva 3">
            <a:extLst>
              <a:ext uri="{FF2B5EF4-FFF2-40B4-BE49-F238E27FC236}">
                <a16:creationId xmlns:a16="http://schemas.microsoft.com/office/drawing/2014/main" id="{06BEB64E-475D-4E0E-E487-868C788408AE}"/>
              </a:ext>
            </a:extLst>
          </p:cNvPr>
          <p:cNvSpPr>
            <a:spLocks noGrp="1"/>
          </p:cNvSpPr>
          <p:nvPr>
            <p:ph type="sldNum" sz="quarter" idx="5"/>
          </p:nvPr>
        </p:nvSpPr>
        <p:spPr/>
        <p:txBody>
          <a:bodyPr/>
          <a:lstStyle/>
          <a:p>
            <a:fld id="{F290907A-2155-4D22-A615-6F92323FF45A}" type="slidenum">
              <a:rPr lang="en-GB" smtClean="0"/>
              <a:t>81</a:t>
            </a:fld>
            <a:endParaRPr lang="en-GB"/>
          </a:p>
        </p:txBody>
      </p:sp>
    </p:spTree>
    <p:extLst>
      <p:ext uri="{BB962C8B-B14F-4D97-AF65-F5344CB8AC3E}">
        <p14:creationId xmlns:p14="http://schemas.microsoft.com/office/powerpoint/2010/main" val="323218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00A79FE0-274C-3C9B-3669-8CF2DB1FD570}"/>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8D0F5A02-492F-FBBD-F0FB-32DD52F0F7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E4EC4229-4C2D-A031-B42A-94ABFDF03D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1502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266B170-156B-E2D3-9B2A-CEE2BAB3B7FD}"/>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C0F90E12-E947-3C9E-404F-2B846E8622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A8D5A7F2-CC57-8877-E3A5-1DEDD5C0ED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133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1878C934-0A63-CCC4-15BC-7E4C9656FEA6}"/>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8741516E-0932-A506-3B3C-4B9ACA9F2DA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19A3DB90-1D0D-01A0-C547-2283747E6F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378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38EDC0FB-792E-754C-50B9-C2E046309F84}"/>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683DBA02-A48C-8845-445C-05BE980EFF5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7CABD423-DF7D-DE35-3855-D1CC4798F8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033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6A81790-44DB-D76A-BD4B-50C95E31353A}"/>
            </a:ext>
          </a:extLst>
        </p:cNvPr>
        <p:cNvGrpSpPr/>
        <p:nvPr/>
      </p:nvGrpSpPr>
      <p:grpSpPr>
        <a:xfrm>
          <a:off x="0" y="0"/>
          <a:ext cx="0" cy="0"/>
          <a:chOff x="0" y="0"/>
          <a:chExt cx="0" cy="0"/>
        </a:xfrm>
      </p:grpSpPr>
      <p:sp>
        <p:nvSpPr>
          <p:cNvPr id="73" name="Google Shape;73;p4:notes">
            <a:extLst>
              <a:ext uri="{FF2B5EF4-FFF2-40B4-BE49-F238E27FC236}">
                <a16:creationId xmlns:a16="http://schemas.microsoft.com/office/drawing/2014/main" id="{F7E43232-0401-2225-D41D-8E8DE9EC1E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4:notes">
            <a:extLst>
              <a:ext uri="{FF2B5EF4-FFF2-40B4-BE49-F238E27FC236}">
                <a16:creationId xmlns:a16="http://schemas.microsoft.com/office/drawing/2014/main" id="{C4A1332F-88D7-ADFE-C893-CA268B6D23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7308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88AE9C-D6A2-4F41-87A4-FEBCE83632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it-IT"/>
              <a:t>Fare clic per modificare lo stile del titolo dello schema</a:t>
            </a:r>
            <a:endParaRPr lang="en-GB"/>
          </a:p>
        </p:txBody>
      </p:sp>
      <p:pic>
        <p:nvPicPr>
          <p:cNvPr id="7" name="Immagine 6">
            <a:extLst>
              <a:ext uri="{FF2B5EF4-FFF2-40B4-BE49-F238E27FC236}">
                <a16:creationId xmlns:a16="http://schemas.microsoft.com/office/drawing/2014/main" id="{830FA671-BEF2-476C-B292-CA04CA1D7E7A}"/>
              </a:ext>
            </a:extLst>
          </p:cNvPr>
          <p:cNvPicPr>
            <a:picLocks noChangeAspect="1"/>
          </p:cNvPicPr>
          <p:nvPr userDrawn="1"/>
        </p:nvPicPr>
        <p:blipFill rotWithShape="1">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rcRect l="41" t="80071" r="1075" b="10634"/>
          <a:stretch/>
        </p:blipFill>
        <p:spPr>
          <a:xfrm>
            <a:off x="0" y="0"/>
            <a:ext cx="12192000" cy="914400"/>
          </a:xfrm>
          <a:prstGeom prst="rect">
            <a:avLst/>
          </a:prstGeom>
        </p:spPr>
      </p:pic>
      <p:cxnSp>
        <p:nvCxnSpPr>
          <p:cNvPr id="8" name="Connettore diritto 7">
            <a:extLst>
              <a:ext uri="{FF2B5EF4-FFF2-40B4-BE49-F238E27FC236}">
                <a16:creationId xmlns:a16="http://schemas.microsoft.com/office/drawing/2014/main" id="{4DC96755-BC6E-455F-9EDD-BBC8334EF4D9}"/>
              </a:ext>
            </a:extLst>
          </p:cNvPr>
          <p:cNvCxnSpPr/>
          <p:nvPr userDrawn="1"/>
        </p:nvCxnSpPr>
        <p:spPr>
          <a:xfrm>
            <a:off x="150669" y="6200508"/>
            <a:ext cx="11880000" cy="0"/>
          </a:xfrm>
          <a:prstGeom prst="line">
            <a:avLst/>
          </a:prstGeom>
          <a:ln w="38100"/>
        </p:spPr>
        <p:style>
          <a:lnRef idx="1">
            <a:schemeClr val="dk1"/>
          </a:lnRef>
          <a:fillRef idx="0">
            <a:schemeClr val="dk1"/>
          </a:fillRef>
          <a:effectRef idx="0">
            <a:schemeClr val="dk1"/>
          </a:effectRef>
          <a:fontRef idx="minor">
            <a:schemeClr val="tx1"/>
          </a:fontRef>
        </p:style>
      </p:cxnSp>
      <p:pic>
        <p:nvPicPr>
          <p:cNvPr id="9" name="Immagine 8">
            <a:extLst>
              <a:ext uri="{FF2B5EF4-FFF2-40B4-BE49-F238E27FC236}">
                <a16:creationId xmlns:a16="http://schemas.microsoft.com/office/drawing/2014/main" id="{48BBB91F-22D5-43F8-BD23-431F941B5D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288" t="26115" r="18192" b="26563"/>
          <a:stretch/>
        </p:blipFill>
        <p:spPr>
          <a:xfrm>
            <a:off x="150669" y="6252505"/>
            <a:ext cx="1246178" cy="573748"/>
          </a:xfrm>
          <a:prstGeom prst="rect">
            <a:avLst/>
          </a:prstGeom>
        </p:spPr>
      </p:pic>
    </p:spTree>
    <p:extLst>
      <p:ext uri="{BB962C8B-B14F-4D97-AF65-F5344CB8AC3E}">
        <p14:creationId xmlns:p14="http://schemas.microsoft.com/office/powerpoint/2010/main" val="1052898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2D27BF-C50E-4DDA-A770-1C2E59ACE7F3}"/>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689248C-4868-4AFF-9298-210F20DED5F3}"/>
              </a:ext>
            </a:extLst>
          </p:cNvPr>
          <p:cNvSpPr>
            <a:spLocks noGrp="1"/>
          </p:cNvSpPr>
          <p:nvPr>
            <p:ph idx="1"/>
          </p:nvPr>
        </p:nvSpPr>
        <p:spPr>
          <a:xfrm>
            <a:off x="838200" y="1825625"/>
            <a:ext cx="105156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7C1BAFD-DE50-43CB-A99C-71C73E0A982B}"/>
              </a:ext>
            </a:extLst>
          </p:cNvPr>
          <p:cNvSpPr>
            <a:spLocks noGrp="1"/>
          </p:cNvSpPr>
          <p:nvPr>
            <p:ph type="dt" sz="half" idx="10"/>
          </p:nvPr>
        </p:nvSpPr>
        <p:spPr>
          <a:xfrm>
            <a:off x="838200" y="6356350"/>
            <a:ext cx="2743200" cy="365125"/>
          </a:xfrm>
          <a:prstGeom prst="rect">
            <a:avLst/>
          </a:prstGeom>
        </p:spPr>
        <p:txBody>
          <a:bodyPr/>
          <a:lstStyle/>
          <a:p>
            <a:fld id="{EA82CA75-BAD8-433F-8166-74822A1AF298}" type="datetimeFigureOut">
              <a:rPr lang="en-GB" smtClean="0"/>
              <a:t>28/01/2026</a:t>
            </a:fld>
            <a:endParaRPr lang="en-GB"/>
          </a:p>
        </p:txBody>
      </p:sp>
      <p:sp>
        <p:nvSpPr>
          <p:cNvPr id="5" name="Segnaposto piè di pagina 4">
            <a:extLst>
              <a:ext uri="{FF2B5EF4-FFF2-40B4-BE49-F238E27FC236}">
                <a16:creationId xmlns:a16="http://schemas.microsoft.com/office/drawing/2014/main" id="{F7A81136-87CE-41BE-AC7B-24460A2CBEB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egnaposto numero diapositiva 5">
            <a:extLst>
              <a:ext uri="{FF2B5EF4-FFF2-40B4-BE49-F238E27FC236}">
                <a16:creationId xmlns:a16="http://schemas.microsoft.com/office/drawing/2014/main" id="{3DA54DA5-098F-43CB-975B-A5638BDACEC2}"/>
              </a:ext>
            </a:extLst>
          </p:cNvPr>
          <p:cNvSpPr>
            <a:spLocks noGrp="1"/>
          </p:cNvSpPr>
          <p:nvPr>
            <p:ph type="sldNum" sz="quarter" idx="12"/>
          </p:nvPr>
        </p:nvSpPr>
        <p:spPr>
          <a:xfrm>
            <a:off x="8610600" y="6356350"/>
            <a:ext cx="2743200" cy="365125"/>
          </a:xfrm>
          <a:prstGeom prst="rect">
            <a:avLst/>
          </a:prstGeom>
        </p:spPr>
        <p:txBody>
          <a:bodyPr/>
          <a:lstStyle/>
          <a:p>
            <a:fld id="{2E4D9478-7D55-4DC6-8B2D-708FF74D7629}" type="slidenum">
              <a:rPr lang="en-GB" smtClean="0"/>
              <a:t>‹N›</a:t>
            </a:fld>
            <a:endParaRPr lang="en-GB"/>
          </a:p>
        </p:txBody>
      </p:sp>
    </p:spTree>
    <p:extLst>
      <p:ext uri="{BB962C8B-B14F-4D97-AF65-F5344CB8AC3E}">
        <p14:creationId xmlns:p14="http://schemas.microsoft.com/office/powerpoint/2010/main" val="274869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FDFF-CA72-7030-52DB-F52F7AD95C63}"/>
              </a:ext>
            </a:extLst>
          </p:cNvPr>
          <p:cNvSpPr txBox="1">
            <a:spLocks noGrp="1"/>
          </p:cNvSpPr>
          <p:nvPr>
            <p:ph type="title"/>
          </p:nvPr>
        </p:nvSpPr>
        <p:spPr>
          <a:xfrm>
            <a:off x="480000" y="368295"/>
            <a:ext cx="11232001" cy="853012"/>
          </a:xfrm>
        </p:spPr>
        <p:txBody>
          <a:bodyPr/>
          <a:lstStyle>
            <a:lvl1pPr>
              <a:defRPr/>
            </a:lvl1pPr>
          </a:lstStyle>
          <a:p>
            <a:pPr lvl="0"/>
            <a:r>
              <a:rPr lang="en-US"/>
              <a:t>click to edit master title style</a:t>
            </a:r>
          </a:p>
        </p:txBody>
      </p:sp>
      <p:sp>
        <p:nvSpPr>
          <p:cNvPr id="3" name="Content Placeholder 37">
            <a:extLst>
              <a:ext uri="{FF2B5EF4-FFF2-40B4-BE49-F238E27FC236}">
                <a16:creationId xmlns:a16="http://schemas.microsoft.com/office/drawing/2014/main" id="{1076D646-EE5D-4385-03F7-3E03E5B08877}"/>
              </a:ext>
            </a:extLst>
          </p:cNvPr>
          <p:cNvSpPr txBox="1">
            <a:spLocks noGrp="1"/>
          </p:cNvSpPr>
          <p:nvPr>
            <p:ph idx="4294967295"/>
          </p:nvPr>
        </p:nvSpPr>
        <p:spPr>
          <a:xfrm>
            <a:off x="479999" y="1881188"/>
            <a:ext cx="3359627" cy="40322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7">
            <a:extLst>
              <a:ext uri="{FF2B5EF4-FFF2-40B4-BE49-F238E27FC236}">
                <a16:creationId xmlns:a16="http://schemas.microsoft.com/office/drawing/2014/main" id="{BE7DD3C8-E4B7-8A48-A018-CE99BC83972A}"/>
              </a:ext>
            </a:extLst>
          </p:cNvPr>
          <p:cNvSpPr txBox="1">
            <a:spLocks noGrp="1"/>
          </p:cNvSpPr>
          <p:nvPr>
            <p:ph idx="4294967295"/>
          </p:nvPr>
        </p:nvSpPr>
        <p:spPr>
          <a:xfrm>
            <a:off x="4415370" y="1881188"/>
            <a:ext cx="3361260" cy="40322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7">
            <a:extLst>
              <a:ext uri="{FF2B5EF4-FFF2-40B4-BE49-F238E27FC236}">
                <a16:creationId xmlns:a16="http://schemas.microsoft.com/office/drawing/2014/main" id="{14DBB5E1-0496-2406-092B-42EED47BBA49}"/>
              </a:ext>
            </a:extLst>
          </p:cNvPr>
          <p:cNvSpPr txBox="1">
            <a:spLocks noGrp="1"/>
          </p:cNvSpPr>
          <p:nvPr>
            <p:ph idx="4294967295"/>
          </p:nvPr>
        </p:nvSpPr>
        <p:spPr>
          <a:xfrm>
            <a:off x="8352373" y="1881188"/>
            <a:ext cx="3358371" cy="40322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6ED3648A-6E8E-7192-3B3A-10896B0DFEF1}"/>
              </a:ext>
            </a:extLst>
          </p:cNvPr>
          <p:cNvSpPr txBox="1">
            <a:spLocks noGrp="1"/>
          </p:cNvSpPr>
          <p:nvPr>
            <p:ph type="body" idx="4294967295"/>
          </p:nvPr>
        </p:nvSpPr>
        <p:spPr>
          <a:xfrm>
            <a:off x="480000" y="1221321"/>
            <a:ext cx="11232001" cy="336547"/>
          </a:xfrm>
        </p:spPr>
        <p:txBody>
          <a:bodyPr/>
          <a:lstStyle>
            <a:lvl1pPr>
              <a:lnSpc>
                <a:spcPct val="85000"/>
              </a:lnSpc>
              <a:spcBef>
                <a:spcPts val="0"/>
              </a:spcBef>
              <a:defRPr sz="2267"/>
            </a:lvl1pPr>
          </a:lstStyle>
          <a:p>
            <a:pPr lvl="0"/>
            <a:r>
              <a:rPr lang="en-US"/>
              <a:t>click to edit master text styles</a:t>
            </a:r>
          </a:p>
        </p:txBody>
      </p:sp>
      <p:sp>
        <p:nvSpPr>
          <p:cNvPr id="7" name="Footer Placeholder 5">
            <a:extLst>
              <a:ext uri="{FF2B5EF4-FFF2-40B4-BE49-F238E27FC236}">
                <a16:creationId xmlns:a16="http://schemas.microsoft.com/office/drawing/2014/main" id="{DAC21233-6A97-8924-6C65-DA274E41AC7C}"/>
              </a:ext>
            </a:extLst>
          </p:cNvPr>
          <p:cNvSpPr txBox="1">
            <a:spLocks noGrp="1"/>
          </p:cNvSpPr>
          <p:nvPr>
            <p:ph type="ftr" sz="quarter" idx="9"/>
          </p:nvPr>
        </p:nvSpPr>
        <p:spPr/>
        <p:txBody>
          <a:bodyPr/>
          <a:lstStyle>
            <a:lvl1pPr>
              <a:defRPr/>
            </a:lvl1pPr>
          </a:lstStyle>
          <a:p>
            <a:pPr lvl="0"/>
            <a:endParaRPr lang="en-GB"/>
          </a:p>
        </p:txBody>
      </p:sp>
      <p:sp>
        <p:nvSpPr>
          <p:cNvPr id="8" name="Slide Number Placeholder 30">
            <a:extLst>
              <a:ext uri="{FF2B5EF4-FFF2-40B4-BE49-F238E27FC236}">
                <a16:creationId xmlns:a16="http://schemas.microsoft.com/office/drawing/2014/main" id="{43A473C2-548F-FE40-4278-AAFD04C183BB}"/>
              </a:ext>
            </a:extLst>
          </p:cNvPr>
          <p:cNvSpPr txBox="1">
            <a:spLocks noGrp="1"/>
          </p:cNvSpPr>
          <p:nvPr>
            <p:ph type="sldNum" sz="quarter" idx="8"/>
          </p:nvPr>
        </p:nvSpPr>
        <p:spPr/>
        <p:txBody>
          <a:bodyPr/>
          <a:lstStyle>
            <a:lvl1pPr>
              <a:defRPr/>
            </a:lvl1pPr>
          </a:lstStyle>
          <a:p>
            <a:pPr lvl="0"/>
            <a:fld id="{621F3EB8-1172-47FA-9CA6-59979C7049A2}" type="slidenum">
              <a:t>‹N›</a:t>
            </a:fld>
            <a:endParaRPr lang="en-GB"/>
          </a:p>
        </p:txBody>
      </p:sp>
    </p:spTree>
    <p:extLst>
      <p:ext uri="{BB962C8B-B14F-4D97-AF65-F5344CB8AC3E}">
        <p14:creationId xmlns:p14="http://schemas.microsoft.com/office/powerpoint/2010/main" val="21829040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EC9E6179-4EF4-4EBF-BAC8-A51AF06CA559}"/>
              </a:ext>
            </a:extLst>
          </p:cNvPr>
          <p:cNvPicPr>
            <a:picLocks noChangeAspect="1"/>
          </p:cNvPicPr>
          <p:nvPr userDrawn="1"/>
        </p:nvPicPr>
        <p:blipFill rotWithShape="1">
          <a:blip r:embed="rId5">
            <a:duotone>
              <a:prstClr val="black"/>
              <a:schemeClr val="accent3">
                <a:lumMod val="75000"/>
                <a:tint val="45000"/>
                <a:satMod val="400000"/>
              </a:schemeClr>
            </a:duotone>
            <a:extLst>
              <a:ext uri="{28A0092B-C50C-407E-A947-70E740481C1C}">
                <a14:useLocalDpi xmlns:a14="http://schemas.microsoft.com/office/drawing/2010/main" val="0"/>
              </a:ext>
            </a:extLst>
          </a:blip>
          <a:srcRect l="41" t="80071" r="1075" b="10634"/>
          <a:stretch/>
        </p:blipFill>
        <p:spPr>
          <a:xfrm>
            <a:off x="0" y="0"/>
            <a:ext cx="12192000" cy="914400"/>
          </a:xfrm>
          <a:prstGeom prst="rect">
            <a:avLst/>
          </a:prstGeom>
        </p:spPr>
      </p:pic>
      <p:cxnSp>
        <p:nvCxnSpPr>
          <p:cNvPr id="30" name="Connettore diritto 29">
            <a:extLst>
              <a:ext uri="{FF2B5EF4-FFF2-40B4-BE49-F238E27FC236}">
                <a16:creationId xmlns:a16="http://schemas.microsoft.com/office/drawing/2014/main" id="{6CE0282E-52A5-4E43-B798-03768CAC0823}"/>
              </a:ext>
            </a:extLst>
          </p:cNvPr>
          <p:cNvCxnSpPr/>
          <p:nvPr userDrawn="1"/>
        </p:nvCxnSpPr>
        <p:spPr>
          <a:xfrm>
            <a:off x="150669" y="6200508"/>
            <a:ext cx="11880000" cy="0"/>
          </a:xfrm>
          <a:prstGeom prst="line">
            <a:avLst/>
          </a:prstGeom>
          <a:ln w="38100"/>
        </p:spPr>
        <p:style>
          <a:lnRef idx="1">
            <a:schemeClr val="dk1"/>
          </a:lnRef>
          <a:fillRef idx="0">
            <a:schemeClr val="dk1"/>
          </a:fillRef>
          <a:effectRef idx="0">
            <a:schemeClr val="dk1"/>
          </a:effectRef>
          <a:fontRef idx="minor">
            <a:schemeClr val="tx1"/>
          </a:fontRef>
        </p:style>
      </p:cxnSp>
      <p:pic>
        <p:nvPicPr>
          <p:cNvPr id="31" name="Immagine 30">
            <a:extLst>
              <a:ext uri="{FF2B5EF4-FFF2-40B4-BE49-F238E27FC236}">
                <a16:creationId xmlns:a16="http://schemas.microsoft.com/office/drawing/2014/main" id="{90B609DD-55D3-434D-812D-A04B1F4A363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7288" t="26115" r="18192" b="26563"/>
          <a:stretch/>
        </p:blipFill>
        <p:spPr>
          <a:xfrm>
            <a:off x="150669" y="6252505"/>
            <a:ext cx="1246178" cy="573748"/>
          </a:xfrm>
          <a:prstGeom prst="rect">
            <a:avLst/>
          </a:prstGeom>
        </p:spPr>
      </p:pic>
      <p:sp>
        <p:nvSpPr>
          <p:cNvPr id="32" name="CasellaDiTesto 31">
            <a:extLst>
              <a:ext uri="{FF2B5EF4-FFF2-40B4-BE49-F238E27FC236}">
                <a16:creationId xmlns:a16="http://schemas.microsoft.com/office/drawing/2014/main" id="{A9DADB2D-C7C7-46B8-A098-60E90E2C98B7}"/>
              </a:ext>
            </a:extLst>
          </p:cNvPr>
          <p:cNvSpPr txBox="1"/>
          <p:nvPr userDrawn="1"/>
        </p:nvSpPr>
        <p:spPr>
          <a:xfrm>
            <a:off x="2051539" y="6385411"/>
            <a:ext cx="10140462" cy="369332"/>
          </a:xfrm>
          <a:prstGeom prst="rect">
            <a:avLst/>
          </a:prstGeom>
          <a:noFill/>
        </p:spPr>
        <p:txBody>
          <a:bodyPr wrap="square" rtlCol="0">
            <a:spAutoFit/>
          </a:bodyPr>
          <a:lstStyle/>
          <a:p>
            <a:pPr algn="r">
              <a:spcAft>
                <a:spcPts val="1200"/>
              </a:spcAft>
            </a:pPr>
            <a:r>
              <a:rPr lang="en-GB" noProof="0">
                <a:latin typeface="Arial Nova Light" panose="020B0304020202020204" pitchFamily="34" charset="0"/>
              </a:rPr>
              <a:t>EO4FLOOD Mid Term Review Meeting | Copenhagen | 22 - 23 January 2026</a:t>
            </a:r>
          </a:p>
        </p:txBody>
      </p:sp>
    </p:spTree>
    <p:extLst>
      <p:ext uri="{BB962C8B-B14F-4D97-AF65-F5344CB8AC3E}">
        <p14:creationId xmlns:p14="http://schemas.microsoft.com/office/powerpoint/2010/main" val="3183815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0.pn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0.pn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svg"/></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39.tiff"/><Relationship Id="rId2" Type="http://schemas.openxmlformats.org/officeDocument/2006/relationships/image" Target="../media/image1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8.pn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538E3352-A706-4363-8C7B-F59BDF06D837}"/>
              </a:ext>
            </a:extLst>
          </p:cNvPr>
          <p:cNvPicPr>
            <a:picLocks noChangeAspect="1"/>
          </p:cNvPicPr>
          <p:nvPr/>
        </p:nvPicPr>
        <p:blipFill rotWithShape="1">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rcRect l="41" t="69232" r="1075" b="6818"/>
          <a:stretch/>
        </p:blipFill>
        <p:spPr>
          <a:xfrm>
            <a:off x="-1" y="-2989"/>
            <a:ext cx="12192000" cy="2356058"/>
          </a:xfrm>
          <a:prstGeom prst="rect">
            <a:avLst/>
          </a:prstGeom>
        </p:spPr>
      </p:pic>
      <p:sp>
        <p:nvSpPr>
          <p:cNvPr id="15" name="Rettangolo 14">
            <a:extLst>
              <a:ext uri="{FF2B5EF4-FFF2-40B4-BE49-F238E27FC236}">
                <a16:creationId xmlns:a16="http://schemas.microsoft.com/office/drawing/2014/main" id="{553FC97A-F30F-429F-BF2C-85B7E67B7351}"/>
              </a:ext>
            </a:extLst>
          </p:cNvPr>
          <p:cNvSpPr/>
          <p:nvPr/>
        </p:nvSpPr>
        <p:spPr>
          <a:xfrm>
            <a:off x="-248" y="5905506"/>
            <a:ext cx="12192000" cy="95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 name="Immagine 3">
            <a:extLst>
              <a:ext uri="{FF2B5EF4-FFF2-40B4-BE49-F238E27FC236}">
                <a16:creationId xmlns:a16="http://schemas.microsoft.com/office/drawing/2014/main" id="{FBEF3D10-932E-4691-97C7-8FA334B0E5C4}"/>
              </a:ext>
            </a:extLst>
          </p:cNvPr>
          <p:cNvPicPr>
            <a:picLocks noChangeAspect="1"/>
          </p:cNvPicPr>
          <p:nvPr/>
        </p:nvPicPr>
        <p:blipFill>
          <a:blip r:embed="rId3"/>
          <a:stretch>
            <a:fillRect/>
          </a:stretch>
        </p:blipFill>
        <p:spPr>
          <a:xfrm>
            <a:off x="7724409" y="6123720"/>
            <a:ext cx="1091127" cy="438504"/>
          </a:xfrm>
          <a:prstGeom prst="rect">
            <a:avLst/>
          </a:prstGeom>
        </p:spPr>
      </p:pic>
      <p:pic>
        <p:nvPicPr>
          <p:cNvPr id="5" name="Immagine 4">
            <a:extLst>
              <a:ext uri="{FF2B5EF4-FFF2-40B4-BE49-F238E27FC236}">
                <a16:creationId xmlns:a16="http://schemas.microsoft.com/office/drawing/2014/main" id="{A878A134-C50B-4C73-A7DB-A581A5B97636}"/>
              </a:ext>
            </a:extLst>
          </p:cNvPr>
          <p:cNvPicPr>
            <a:picLocks noChangeAspect="1"/>
          </p:cNvPicPr>
          <p:nvPr/>
        </p:nvPicPr>
        <p:blipFill>
          <a:blip r:embed="rId4"/>
          <a:stretch>
            <a:fillRect/>
          </a:stretch>
        </p:blipFill>
        <p:spPr>
          <a:xfrm>
            <a:off x="8874661" y="6098869"/>
            <a:ext cx="909801" cy="479490"/>
          </a:xfrm>
          <a:prstGeom prst="rect">
            <a:avLst/>
          </a:prstGeom>
        </p:spPr>
      </p:pic>
      <p:pic>
        <p:nvPicPr>
          <p:cNvPr id="6" name="Immagine 5">
            <a:extLst>
              <a:ext uri="{FF2B5EF4-FFF2-40B4-BE49-F238E27FC236}">
                <a16:creationId xmlns:a16="http://schemas.microsoft.com/office/drawing/2014/main" id="{43816FDB-428D-427E-8F68-E294020A508E}"/>
              </a:ext>
            </a:extLst>
          </p:cNvPr>
          <p:cNvPicPr>
            <a:picLocks noChangeAspect="1"/>
          </p:cNvPicPr>
          <p:nvPr/>
        </p:nvPicPr>
        <p:blipFill>
          <a:blip r:embed="rId5"/>
          <a:stretch>
            <a:fillRect/>
          </a:stretch>
        </p:blipFill>
        <p:spPr>
          <a:xfrm>
            <a:off x="1181664" y="6165941"/>
            <a:ext cx="940196" cy="550485"/>
          </a:xfrm>
          <a:prstGeom prst="rect">
            <a:avLst/>
          </a:prstGeom>
        </p:spPr>
      </p:pic>
      <p:pic>
        <p:nvPicPr>
          <p:cNvPr id="7" name="Immagine 6">
            <a:extLst>
              <a:ext uri="{FF2B5EF4-FFF2-40B4-BE49-F238E27FC236}">
                <a16:creationId xmlns:a16="http://schemas.microsoft.com/office/drawing/2014/main" id="{607951D3-B326-46F5-91BE-ED891EC9B1B2}"/>
              </a:ext>
            </a:extLst>
          </p:cNvPr>
          <p:cNvPicPr>
            <a:picLocks noChangeAspect="1"/>
          </p:cNvPicPr>
          <p:nvPr/>
        </p:nvPicPr>
        <p:blipFill>
          <a:blip r:embed="rId6"/>
          <a:stretch>
            <a:fillRect/>
          </a:stretch>
        </p:blipFill>
        <p:spPr>
          <a:xfrm>
            <a:off x="2239400" y="6031920"/>
            <a:ext cx="520751" cy="756348"/>
          </a:xfrm>
          <a:prstGeom prst="rect">
            <a:avLst/>
          </a:prstGeom>
        </p:spPr>
      </p:pic>
      <p:pic>
        <p:nvPicPr>
          <p:cNvPr id="8" name="Immagine 7">
            <a:extLst>
              <a:ext uri="{FF2B5EF4-FFF2-40B4-BE49-F238E27FC236}">
                <a16:creationId xmlns:a16="http://schemas.microsoft.com/office/drawing/2014/main" id="{C59D4BD4-1C98-4E31-AD7B-DA7CB80BDB6A}"/>
              </a:ext>
            </a:extLst>
          </p:cNvPr>
          <p:cNvPicPr>
            <a:picLocks noChangeAspect="1"/>
          </p:cNvPicPr>
          <p:nvPr/>
        </p:nvPicPr>
        <p:blipFill>
          <a:blip r:embed="rId7"/>
          <a:stretch>
            <a:fillRect/>
          </a:stretch>
        </p:blipFill>
        <p:spPr>
          <a:xfrm>
            <a:off x="2903447" y="6009425"/>
            <a:ext cx="753834" cy="733086"/>
          </a:xfrm>
          <a:prstGeom prst="rect">
            <a:avLst/>
          </a:prstGeom>
        </p:spPr>
      </p:pic>
      <p:pic>
        <p:nvPicPr>
          <p:cNvPr id="10" name="Immagine 9">
            <a:extLst>
              <a:ext uri="{FF2B5EF4-FFF2-40B4-BE49-F238E27FC236}">
                <a16:creationId xmlns:a16="http://schemas.microsoft.com/office/drawing/2014/main" id="{10FF1A88-0EF1-4340-B988-F910E8CDF755}"/>
              </a:ext>
            </a:extLst>
          </p:cNvPr>
          <p:cNvPicPr>
            <a:picLocks noChangeAspect="1"/>
          </p:cNvPicPr>
          <p:nvPr/>
        </p:nvPicPr>
        <p:blipFill rotWithShape="1">
          <a:blip r:embed="rId8"/>
          <a:srcRect l="16397" t="22436" r="18792" b="26371"/>
          <a:stretch/>
        </p:blipFill>
        <p:spPr>
          <a:xfrm>
            <a:off x="4491541" y="6031920"/>
            <a:ext cx="1604211" cy="895812"/>
          </a:xfrm>
          <a:prstGeom prst="rect">
            <a:avLst/>
          </a:prstGeom>
        </p:spPr>
      </p:pic>
      <p:pic>
        <p:nvPicPr>
          <p:cNvPr id="11" name="Immagine 10">
            <a:extLst>
              <a:ext uri="{FF2B5EF4-FFF2-40B4-BE49-F238E27FC236}">
                <a16:creationId xmlns:a16="http://schemas.microsoft.com/office/drawing/2014/main" id="{F0136EC5-D255-4983-B5DF-1FE41C02A058}"/>
              </a:ext>
            </a:extLst>
          </p:cNvPr>
          <p:cNvPicPr>
            <a:picLocks noChangeAspect="1"/>
          </p:cNvPicPr>
          <p:nvPr/>
        </p:nvPicPr>
        <p:blipFill>
          <a:blip r:embed="rId9"/>
          <a:stretch>
            <a:fillRect/>
          </a:stretch>
        </p:blipFill>
        <p:spPr>
          <a:xfrm>
            <a:off x="5831502" y="5905506"/>
            <a:ext cx="1091128" cy="630429"/>
          </a:xfrm>
          <a:prstGeom prst="rect">
            <a:avLst/>
          </a:prstGeom>
        </p:spPr>
      </p:pic>
      <p:pic>
        <p:nvPicPr>
          <p:cNvPr id="12" name="Immagine 11">
            <a:extLst>
              <a:ext uri="{FF2B5EF4-FFF2-40B4-BE49-F238E27FC236}">
                <a16:creationId xmlns:a16="http://schemas.microsoft.com/office/drawing/2014/main" id="{2CBFF7FD-E3B8-4753-9969-7347E59E2F47}"/>
              </a:ext>
            </a:extLst>
          </p:cNvPr>
          <p:cNvPicPr>
            <a:picLocks noChangeAspect="1"/>
          </p:cNvPicPr>
          <p:nvPr/>
        </p:nvPicPr>
        <p:blipFill>
          <a:blip r:embed="rId10"/>
          <a:stretch>
            <a:fillRect/>
          </a:stretch>
        </p:blipFill>
        <p:spPr>
          <a:xfrm>
            <a:off x="6755483" y="5962188"/>
            <a:ext cx="1119765" cy="895812"/>
          </a:xfrm>
          <a:prstGeom prst="rect">
            <a:avLst/>
          </a:prstGeom>
        </p:spPr>
      </p:pic>
      <p:pic>
        <p:nvPicPr>
          <p:cNvPr id="14" name="Picture 1081307967">
            <a:extLst>
              <a:ext uri="{FF2B5EF4-FFF2-40B4-BE49-F238E27FC236}">
                <a16:creationId xmlns:a16="http://schemas.microsoft.com/office/drawing/2014/main" id="{B6C5CCC5-56CA-4E81-9F6B-02FB861C3A78}"/>
              </a:ext>
            </a:extLst>
          </p:cNvPr>
          <p:cNvPicPr/>
          <p:nvPr/>
        </p:nvPicPr>
        <p:blipFill rotWithShape="1">
          <a:blip r:embed="rId11">
            <a:extLst>
              <a:ext uri="{28A0092B-C50C-407E-A947-70E740481C1C}">
                <a14:useLocalDpi xmlns:a14="http://schemas.microsoft.com/office/drawing/2010/main" val="0"/>
              </a:ext>
            </a:extLst>
          </a:blip>
          <a:srcRect l="39012" t="1535" r="34447" b="80766"/>
          <a:stretch/>
        </p:blipFill>
        <p:spPr>
          <a:xfrm>
            <a:off x="68717" y="6123711"/>
            <a:ext cx="1080057" cy="634946"/>
          </a:xfrm>
          <a:prstGeom prst="rect">
            <a:avLst/>
          </a:prstGeom>
        </p:spPr>
      </p:pic>
      <p:cxnSp>
        <p:nvCxnSpPr>
          <p:cNvPr id="19" name="Connettore diritto 18">
            <a:extLst>
              <a:ext uri="{FF2B5EF4-FFF2-40B4-BE49-F238E27FC236}">
                <a16:creationId xmlns:a16="http://schemas.microsoft.com/office/drawing/2014/main" id="{89C7EDB9-084E-429A-8FD4-2CD96680F179}"/>
              </a:ext>
            </a:extLst>
          </p:cNvPr>
          <p:cNvCxnSpPr/>
          <p:nvPr/>
        </p:nvCxnSpPr>
        <p:spPr>
          <a:xfrm>
            <a:off x="155752" y="5828103"/>
            <a:ext cx="11880000" cy="0"/>
          </a:xfrm>
          <a:prstGeom prst="line">
            <a:avLst/>
          </a:prstGeom>
          <a:ln w="38100"/>
        </p:spPr>
        <p:style>
          <a:lnRef idx="1">
            <a:schemeClr val="dk1"/>
          </a:lnRef>
          <a:fillRef idx="0">
            <a:schemeClr val="dk1"/>
          </a:fillRef>
          <a:effectRef idx="0">
            <a:schemeClr val="dk1"/>
          </a:effectRef>
          <a:fontRef idx="minor">
            <a:schemeClr val="tx1"/>
          </a:fontRef>
        </p:style>
      </p:cxnSp>
      <p:sp>
        <p:nvSpPr>
          <p:cNvPr id="20" name="CasellaDiTesto 19">
            <a:extLst>
              <a:ext uri="{FF2B5EF4-FFF2-40B4-BE49-F238E27FC236}">
                <a16:creationId xmlns:a16="http://schemas.microsoft.com/office/drawing/2014/main" id="{9A4611EE-684D-49EF-9449-A5BFA5DEEADE}"/>
              </a:ext>
            </a:extLst>
          </p:cNvPr>
          <p:cNvSpPr txBox="1"/>
          <p:nvPr/>
        </p:nvSpPr>
        <p:spPr>
          <a:xfrm>
            <a:off x="34491" y="412991"/>
            <a:ext cx="12157509" cy="1400383"/>
          </a:xfrm>
          <a:prstGeom prst="rect">
            <a:avLst/>
          </a:prstGeom>
          <a:noFill/>
        </p:spPr>
        <p:txBody>
          <a:bodyPr wrap="square" lIns="91440" tIns="45720" rIns="91440" bIns="45720" rtlCol="0" anchor="t">
            <a:spAutoFit/>
          </a:bodyPr>
          <a:lstStyle/>
          <a:p>
            <a:pPr algn="ctr"/>
            <a:r>
              <a:rPr lang="en-GB" sz="5500" b="1" noProof="0">
                <a:solidFill>
                  <a:schemeClr val="bg1"/>
                </a:solidFill>
                <a:latin typeface="Arial Rounded MT Bold" panose="020F0704030504030204" pitchFamily="34" charset="0"/>
              </a:rPr>
              <a:t>EO4FLOOD</a:t>
            </a:r>
          </a:p>
          <a:p>
            <a:pPr algn="ctr"/>
            <a:r>
              <a:rPr lang="en-GB" sz="1500" b="1" noProof="0">
                <a:solidFill>
                  <a:schemeClr val="bg1"/>
                </a:solidFill>
                <a:latin typeface="Arial Rounded MT Bold"/>
              </a:rPr>
              <a:t>EARTH OBSERVATION FOR</a:t>
            </a:r>
            <a:endParaRPr lang="en-GB" noProof="0">
              <a:solidFill>
                <a:schemeClr val="bg1"/>
              </a:solidFill>
            </a:endParaRPr>
          </a:p>
          <a:p>
            <a:pPr algn="ctr"/>
            <a:r>
              <a:rPr lang="en-GB" sz="1500" b="1" noProof="0">
                <a:solidFill>
                  <a:schemeClr val="bg1"/>
                </a:solidFill>
                <a:latin typeface="Arial Rounded MT Bold" panose="020F0704030504030204" pitchFamily="34" charset="0"/>
              </a:rPr>
              <a:t>ADVANCING FLOOD FORECASTING</a:t>
            </a:r>
            <a:endParaRPr lang="en-GB" sz="1500" noProof="0">
              <a:solidFill>
                <a:schemeClr val="bg1"/>
              </a:solidFill>
              <a:latin typeface="Arial Rounded MT Bold" panose="020F0704030504030204" pitchFamily="34" charset="0"/>
            </a:endParaRPr>
          </a:p>
        </p:txBody>
      </p:sp>
      <p:cxnSp>
        <p:nvCxnSpPr>
          <p:cNvPr id="58" name="Connettore diritto 57">
            <a:extLst>
              <a:ext uri="{FF2B5EF4-FFF2-40B4-BE49-F238E27FC236}">
                <a16:creationId xmlns:a16="http://schemas.microsoft.com/office/drawing/2014/main" id="{717E5F78-0666-4437-B8F5-0C1C1BD6B3B5}"/>
              </a:ext>
            </a:extLst>
          </p:cNvPr>
          <p:cNvCxnSpPr>
            <a:cxnSpLocks/>
          </p:cNvCxnSpPr>
          <p:nvPr/>
        </p:nvCxnSpPr>
        <p:spPr>
          <a:xfrm>
            <a:off x="0" y="2343888"/>
            <a:ext cx="12192000" cy="0"/>
          </a:xfrm>
          <a:prstGeom prst="line">
            <a:avLst/>
          </a:prstGeom>
          <a:ln w="38100"/>
        </p:spPr>
        <p:style>
          <a:lnRef idx="1">
            <a:schemeClr val="dk1"/>
          </a:lnRef>
          <a:fillRef idx="0">
            <a:schemeClr val="dk1"/>
          </a:fillRef>
          <a:effectRef idx="0">
            <a:schemeClr val="dk1"/>
          </a:effectRef>
          <a:fontRef idx="minor">
            <a:schemeClr val="tx1"/>
          </a:fontRef>
        </p:style>
      </p:cxnSp>
      <p:pic>
        <p:nvPicPr>
          <p:cNvPr id="3" name="Immagine 2">
            <a:extLst>
              <a:ext uri="{FF2B5EF4-FFF2-40B4-BE49-F238E27FC236}">
                <a16:creationId xmlns:a16="http://schemas.microsoft.com/office/drawing/2014/main" id="{8E42153C-869E-49AC-900D-E6F364D23AE6}"/>
              </a:ext>
            </a:extLst>
          </p:cNvPr>
          <p:cNvPicPr>
            <a:picLocks noChangeAspect="1"/>
          </p:cNvPicPr>
          <p:nvPr/>
        </p:nvPicPr>
        <p:blipFill rotWithShape="1">
          <a:blip r:embed="rId12">
            <a:extLst>
              <a:ext uri="{28A0092B-C50C-407E-A947-70E740481C1C}">
                <a14:useLocalDpi xmlns:a14="http://schemas.microsoft.com/office/drawing/2010/main" val="0"/>
              </a:ext>
            </a:extLst>
          </a:blip>
          <a:srcRect l="33712" r="33427"/>
          <a:stretch/>
        </p:blipFill>
        <p:spPr>
          <a:xfrm>
            <a:off x="10010733" y="5870926"/>
            <a:ext cx="846501" cy="901615"/>
          </a:xfrm>
          <a:prstGeom prst="rect">
            <a:avLst/>
          </a:prstGeom>
        </p:spPr>
      </p:pic>
      <p:pic>
        <p:nvPicPr>
          <p:cNvPr id="9" name="Immagine 8">
            <a:extLst>
              <a:ext uri="{FF2B5EF4-FFF2-40B4-BE49-F238E27FC236}">
                <a16:creationId xmlns:a16="http://schemas.microsoft.com/office/drawing/2014/main" id="{DC52E71D-0CCE-4EA1-9337-324BE4695095}"/>
              </a:ext>
            </a:extLst>
          </p:cNvPr>
          <p:cNvPicPr>
            <a:picLocks noChangeAspect="1"/>
          </p:cNvPicPr>
          <p:nvPr/>
        </p:nvPicPr>
        <p:blipFill>
          <a:blip r:embed="rId13"/>
          <a:stretch>
            <a:fillRect/>
          </a:stretch>
        </p:blipFill>
        <p:spPr>
          <a:xfrm>
            <a:off x="3834703" y="6052404"/>
            <a:ext cx="913706" cy="349828"/>
          </a:xfrm>
          <a:prstGeom prst="rect">
            <a:avLst/>
          </a:prstGeom>
        </p:spPr>
      </p:pic>
      <p:pic>
        <p:nvPicPr>
          <p:cNvPr id="16" name="Immagine 15">
            <a:extLst>
              <a:ext uri="{FF2B5EF4-FFF2-40B4-BE49-F238E27FC236}">
                <a16:creationId xmlns:a16="http://schemas.microsoft.com/office/drawing/2014/main" id="{6E0953F1-5640-44D9-90D1-494A8FDCE5B7}"/>
              </a:ext>
            </a:extLst>
          </p:cNvPr>
          <p:cNvPicPr>
            <a:picLocks noChangeAspect="1"/>
          </p:cNvPicPr>
          <p:nvPr/>
        </p:nvPicPr>
        <p:blipFill rotWithShape="1">
          <a:blip r:embed="rId14">
            <a:extLst>
              <a:ext uri="{28A0092B-C50C-407E-A947-70E740481C1C}">
                <a14:useLocalDpi xmlns:a14="http://schemas.microsoft.com/office/drawing/2010/main" val="0"/>
              </a:ext>
            </a:extLst>
          </a:blip>
          <a:srcRect l="17288" t="26115" r="18192" b="26563"/>
          <a:stretch/>
        </p:blipFill>
        <p:spPr>
          <a:xfrm>
            <a:off x="10945822" y="5981363"/>
            <a:ext cx="1246178" cy="573748"/>
          </a:xfrm>
          <a:prstGeom prst="rect">
            <a:avLst/>
          </a:prstGeom>
        </p:spPr>
      </p:pic>
      <p:sp>
        <p:nvSpPr>
          <p:cNvPr id="18" name="CasellaDiTesto 17">
            <a:extLst>
              <a:ext uri="{FF2B5EF4-FFF2-40B4-BE49-F238E27FC236}">
                <a16:creationId xmlns:a16="http://schemas.microsoft.com/office/drawing/2014/main" id="{B912EBB0-85CC-4839-B50C-B9772C45378B}"/>
              </a:ext>
            </a:extLst>
          </p:cNvPr>
          <p:cNvSpPr txBox="1"/>
          <p:nvPr/>
        </p:nvSpPr>
        <p:spPr>
          <a:xfrm>
            <a:off x="64142" y="4169432"/>
            <a:ext cx="11997538" cy="769441"/>
          </a:xfrm>
          <a:prstGeom prst="rect">
            <a:avLst/>
          </a:prstGeom>
          <a:noFill/>
        </p:spPr>
        <p:txBody>
          <a:bodyPr wrap="square" lIns="91440" tIns="45720" rIns="91440" bIns="45720" rtlCol="0" anchor="t">
            <a:spAutoFit/>
          </a:bodyPr>
          <a:lstStyle/>
          <a:p>
            <a:pPr>
              <a:spcAft>
                <a:spcPts val="1200"/>
              </a:spcAft>
            </a:pPr>
            <a:r>
              <a:rPr lang="en-GB" sz="2200" b="1" noProof="0" dirty="0">
                <a:latin typeface="Century Gothic"/>
              </a:rPr>
              <a:t>Authors: </a:t>
            </a:r>
            <a:r>
              <a:rPr lang="en-GB" sz="2200" noProof="0" dirty="0">
                <a:latin typeface="Century Gothic"/>
              </a:rPr>
              <a:t>A. Tarpanelli, L. Ciabatta, C. Massari, M. Sadki, O. Elmi, D. Scherer, K. Nielsen, P. </a:t>
            </a:r>
            <a:r>
              <a:rPr lang="en-GB" sz="2200" noProof="0" dirty="0" err="1">
                <a:latin typeface="Century Gothic"/>
              </a:rPr>
              <a:t>Saemian</a:t>
            </a:r>
            <a:r>
              <a:rPr lang="en-GB" sz="2200" noProof="0" dirty="0">
                <a:latin typeface="Century Gothic"/>
              </a:rPr>
              <a:t>, S. </a:t>
            </a:r>
            <a:r>
              <a:rPr lang="en-GB" sz="2200" noProof="0" dirty="0" err="1">
                <a:latin typeface="Century Gothic"/>
              </a:rPr>
              <a:t>Zaprzala</a:t>
            </a:r>
            <a:r>
              <a:rPr lang="en-GB" sz="2200" noProof="0" dirty="0">
                <a:latin typeface="Century Gothic"/>
              </a:rPr>
              <a:t>, P. Tamagnone</a:t>
            </a:r>
            <a:endParaRPr lang="en-GB" sz="2200" noProof="0" dirty="0">
              <a:ea typeface="+mn-lt"/>
              <a:cs typeface="+mn-lt"/>
            </a:endParaRPr>
          </a:p>
        </p:txBody>
      </p:sp>
      <p:sp>
        <p:nvSpPr>
          <p:cNvPr id="22" name="Rettangolo 21">
            <a:extLst>
              <a:ext uri="{FF2B5EF4-FFF2-40B4-BE49-F238E27FC236}">
                <a16:creationId xmlns:a16="http://schemas.microsoft.com/office/drawing/2014/main" id="{926F93CB-6D4F-4441-8534-0A5D5DE1F90E}"/>
              </a:ext>
            </a:extLst>
          </p:cNvPr>
          <p:cNvSpPr/>
          <p:nvPr/>
        </p:nvSpPr>
        <p:spPr>
          <a:xfrm>
            <a:off x="101755" y="2562093"/>
            <a:ext cx="11959925" cy="553998"/>
          </a:xfrm>
          <a:prstGeom prst="rect">
            <a:avLst/>
          </a:prstGeom>
        </p:spPr>
        <p:txBody>
          <a:bodyPr wrap="square" lIns="91440" tIns="45720" rIns="91440" bIns="45720" anchor="t">
            <a:spAutoFit/>
          </a:bodyPr>
          <a:lstStyle/>
          <a:p>
            <a:r>
              <a:rPr lang="en-GB" sz="3000" b="1" noProof="0" dirty="0">
                <a:latin typeface="Century Gothic"/>
              </a:rPr>
              <a:t>EO dataset for hydrology</a:t>
            </a:r>
          </a:p>
        </p:txBody>
      </p:sp>
    </p:spTree>
    <p:extLst>
      <p:ext uri="{BB962C8B-B14F-4D97-AF65-F5344CB8AC3E}">
        <p14:creationId xmlns:p14="http://schemas.microsoft.com/office/powerpoint/2010/main" val="66124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89CBD05-5F14-4F58-8D07-36EA5963854B}"/>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pic>
        <p:nvPicPr>
          <p:cNvPr id="6" name="Immagine 5">
            <a:extLst>
              <a:ext uri="{FF2B5EF4-FFF2-40B4-BE49-F238E27FC236}">
                <a16:creationId xmlns:a16="http://schemas.microsoft.com/office/drawing/2014/main" id="{4EC7DC06-1130-423C-BB71-0861DF4A82C5}"/>
              </a:ext>
            </a:extLst>
          </p:cNvPr>
          <p:cNvPicPr>
            <a:picLocks noChangeAspect="1"/>
          </p:cNvPicPr>
          <p:nvPr/>
        </p:nvPicPr>
        <p:blipFill rotWithShape="1">
          <a:blip r:embed="rId2">
            <a:extLst>
              <a:ext uri="{28A0092B-C50C-407E-A947-70E740481C1C}">
                <a14:useLocalDpi xmlns:a14="http://schemas.microsoft.com/office/drawing/2010/main" val="0"/>
              </a:ext>
            </a:extLst>
          </a:blip>
          <a:srcRect l="9559" r="7646"/>
          <a:stretch/>
        </p:blipFill>
        <p:spPr>
          <a:xfrm>
            <a:off x="0" y="2084293"/>
            <a:ext cx="12163580" cy="3240741"/>
          </a:xfrm>
          <a:prstGeom prst="rect">
            <a:avLst/>
          </a:prstGeom>
        </p:spPr>
      </p:pic>
      <p:sp>
        <p:nvSpPr>
          <p:cNvPr id="7" name="CasellaDiTesto 6">
            <a:extLst>
              <a:ext uri="{FF2B5EF4-FFF2-40B4-BE49-F238E27FC236}">
                <a16:creationId xmlns:a16="http://schemas.microsoft.com/office/drawing/2014/main" id="{1169B108-E43A-465B-84F1-8279DD344029}"/>
              </a:ext>
            </a:extLst>
          </p:cNvPr>
          <p:cNvSpPr txBox="1"/>
          <p:nvPr/>
        </p:nvSpPr>
        <p:spPr>
          <a:xfrm>
            <a:off x="0" y="1263052"/>
            <a:ext cx="12192000" cy="369332"/>
          </a:xfrm>
          <a:prstGeom prst="rect">
            <a:avLst/>
          </a:prstGeom>
          <a:noFill/>
        </p:spPr>
        <p:txBody>
          <a:bodyPr wrap="square" rtlCol="0">
            <a:spAutoFit/>
          </a:bodyPr>
          <a:lstStyle/>
          <a:p>
            <a:pPr algn="ctr"/>
            <a:r>
              <a:rPr lang="it-IT" err="1"/>
              <a:t>Precipitation</a:t>
            </a:r>
            <a:r>
              <a:rPr lang="it-IT"/>
              <a:t> time </a:t>
            </a:r>
            <a:r>
              <a:rPr lang="it-IT" err="1"/>
              <a:t>series</a:t>
            </a:r>
            <a:r>
              <a:rPr lang="it-IT"/>
              <a:t> for one </a:t>
            </a:r>
            <a:r>
              <a:rPr lang="en-US"/>
              <a:t>randomly</a:t>
            </a:r>
            <a:r>
              <a:rPr lang="it-IT"/>
              <a:t> selected pixel over </a:t>
            </a:r>
            <a:r>
              <a:rPr lang="it-IT" err="1"/>
              <a:t>Torne</a:t>
            </a:r>
            <a:endParaRPr lang="en-US"/>
          </a:p>
        </p:txBody>
      </p:sp>
    </p:spTree>
    <p:extLst>
      <p:ext uri="{BB962C8B-B14F-4D97-AF65-F5344CB8AC3E}">
        <p14:creationId xmlns:p14="http://schemas.microsoft.com/office/powerpoint/2010/main" val="2105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7F0B395-5D32-4341-AE14-182B40098722}"/>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pic>
        <p:nvPicPr>
          <p:cNvPr id="8" name="Immagine 7">
            <a:extLst>
              <a:ext uri="{FF2B5EF4-FFF2-40B4-BE49-F238E27FC236}">
                <a16:creationId xmlns:a16="http://schemas.microsoft.com/office/drawing/2014/main" id="{26749370-BC6D-4E80-B360-27C593F783B1}"/>
              </a:ext>
            </a:extLst>
          </p:cNvPr>
          <p:cNvPicPr>
            <a:picLocks noChangeAspect="1"/>
          </p:cNvPicPr>
          <p:nvPr/>
        </p:nvPicPr>
        <p:blipFill rotWithShape="1">
          <a:blip r:embed="rId2">
            <a:extLst>
              <a:ext uri="{28A0092B-C50C-407E-A947-70E740481C1C}">
                <a14:useLocalDpi xmlns:a14="http://schemas.microsoft.com/office/drawing/2010/main" val="0"/>
              </a:ext>
            </a:extLst>
          </a:blip>
          <a:srcRect l="7034" t="4053" b="6797"/>
          <a:stretch/>
        </p:blipFill>
        <p:spPr>
          <a:xfrm>
            <a:off x="0" y="927684"/>
            <a:ext cx="6015318" cy="5252120"/>
          </a:xfrm>
          <a:prstGeom prst="rect">
            <a:avLst/>
          </a:prstGeom>
        </p:spPr>
      </p:pic>
      <p:sp>
        <p:nvSpPr>
          <p:cNvPr id="9" name="CasellaDiTesto 8">
            <a:extLst>
              <a:ext uri="{FF2B5EF4-FFF2-40B4-BE49-F238E27FC236}">
                <a16:creationId xmlns:a16="http://schemas.microsoft.com/office/drawing/2014/main" id="{37C68FFE-002C-4201-8200-3729D4300500}"/>
              </a:ext>
            </a:extLst>
          </p:cNvPr>
          <p:cNvSpPr txBox="1"/>
          <p:nvPr/>
        </p:nvSpPr>
        <p:spPr>
          <a:xfrm>
            <a:off x="7404847" y="1289946"/>
            <a:ext cx="2537012" cy="923330"/>
          </a:xfrm>
          <a:prstGeom prst="rect">
            <a:avLst/>
          </a:prstGeom>
          <a:noFill/>
        </p:spPr>
        <p:txBody>
          <a:bodyPr wrap="square" rtlCol="0">
            <a:spAutoFit/>
          </a:bodyPr>
          <a:lstStyle/>
          <a:p>
            <a:pPr algn="ctr"/>
            <a:r>
              <a:rPr lang="it-IT" err="1"/>
              <a:t>Mean</a:t>
            </a:r>
            <a:r>
              <a:rPr lang="it-IT"/>
              <a:t> </a:t>
            </a:r>
            <a:r>
              <a:rPr lang="it-IT" err="1"/>
              <a:t>precipitaion</a:t>
            </a:r>
            <a:r>
              <a:rPr lang="it-IT"/>
              <a:t> over Ebro for the </a:t>
            </a:r>
            <a:r>
              <a:rPr lang="it-IT" err="1"/>
              <a:t>entire</a:t>
            </a:r>
            <a:r>
              <a:rPr lang="it-IT"/>
              <a:t> </a:t>
            </a:r>
            <a:r>
              <a:rPr lang="it-IT" err="1"/>
              <a:t>analysis</a:t>
            </a:r>
            <a:r>
              <a:rPr lang="it-IT"/>
              <a:t> </a:t>
            </a:r>
            <a:r>
              <a:rPr lang="it-IT" err="1"/>
              <a:t>period</a:t>
            </a:r>
            <a:endParaRPr lang="en-US"/>
          </a:p>
        </p:txBody>
      </p:sp>
      <p:sp>
        <p:nvSpPr>
          <p:cNvPr id="10" name="CasellaDiTesto 9">
            <a:extLst>
              <a:ext uri="{FF2B5EF4-FFF2-40B4-BE49-F238E27FC236}">
                <a16:creationId xmlns:a16="http://schemas.microsoft.com/office/drawing/2014/main" id="{08AF2F73-5DEF-4F8B-94E4-80C5959E7DD4}"/>
              </a:ext>
            </a:extLst>
          </p:cNvPr>
          <p:cNvSpPr txBox="1"/>
          <p:nvPr/>
        </p:nvSpPr>
        <p:spPr>
          <a:xfrm>
            <a:off x="7404847" y="2540237"/>
            <a:ext cx="2537012" cy="923330"/>
          </a:xfrm>
          <a:prstGeom prst="rect">
            <a:avLst/>
          </a:prstGeom>
          <a:noFill/>
        </p:spPr>
        <p:txBody>
          <a:bodyPr wrap="square" rtlCol="0">
            <a:spAutoFit/>
          </a:bodyPr>
          <a:lstStyle/>
          <a:p>
            <a:pPr algn="ctr"/>
            <a:r>
              <a:rPr lang="it-IT" err="1"/>
              <a:t>Good</a:t>
            </a:r>
            <a:r>
              <a:rPr lang="it-IT"/>
              <a:t> agreement </a:t>
            </a:r>
            <a:r>
              <a:rPr lang="it-IT" err="1"/>
              <a:t>between</a:t>
            </a:r>
            <a:r>
              <a:rPr lang="it-IT"/>
              <a:t> the available products</a:t>
            </a:r>
            <a:endParaRPr lang="en-US"/>
          </a:p>
        </p:txBody>
      </p:sp>
      <p:sp>
        <p:nvSpPr>
          <p:cNvPr id="11" name="CasellaDiTesto 10">
            <a:extLst>
              <a:ext uri="{FF2B5EF4-FFF2-40B4-BE49-F238E27FC236}">
                <a16:creationId xmlns:a16="http://schemas.microsoft.com/office/drawing/2014/main" id="{FBF017B2-9F99-4374-955C-78E1AD55376E}"/>
              </a:ext>
            </a:extLst>
          </p:cNvPr>
          <p:cNvSpPr txBox="1"/>
          <p:nvPr/>
        </p:nvSpPr>
        <p:spPr>
          <a:xfrm>
            <a:off x="7404847" y="3790528"/>
            <a:ext cx="2537012" cy="923330"/>
          </a:xfrm>
          <a:prstGeom prst="rect">
            <a:avLst/>
          </a:prstGeom>
          <a:noFill/>
        </p:spPr>
        <p:txBody>
          <a:bodyPr wrap="square" rtlCol="0">
            <a:spAutoFit/>
          </a:bodyPr>
          <a:lstStyle/>
          <a:p>
            <a:pPr algn="ctr"/>
            <a:r>
              <a:rPr lang="it-IT"/>
              <a:t>SM2RAIN-ASCAT </a:t>
            </a:r>
            <a:r>
              <a:rPr lang="it-IT" err="1"/>
              <a:t>underestimate</a:t>
            </a:r>
            <a:r>
              <a:rPr lang="it-IT"/>
              <a:t> </a:t>
            </a:r>
            <a:r>
              <a:rPr lang="it-IT" err="1"/>
              <a:t>total</a:t>
            </a:r>
            <a:r>
              <a:rPr lang="it-IT"/>
              <a:t> </a:t>
            </a:r>
            <a:r>
              <a:rPr lang="it-IT" err="1"/>
              <a:t>amount</a:t>
            </a:r>
            <a:endParaRPr lang="en-US"/>
          </a:p>
        </p:txBody>
      </p:sp>
      <p:sp>
        <p:nvSpPr>
          <p:cNvPr id="12" name="CasellaDiTesto 11">
            <a:extLst>
              <a:ext uri="{FF2B5EF4-FFF2-40B4-BE49-F238E27FC236}">
                <a16:creationId xmlns:a16="http://schemas.microsoft.com/office/drawing/2014/main" id="{DDAD73F5-F9C4-48F3-976F-453730B1B249}"/>
              </a:ext>
            </a:extLst>
          </p:cNvPr>
          <p:cNvSpPr txBox="1"/>
          <p:nvPr/>
        </p:nvSpPr>
        <p:spPr>
          <a:xfrm>
            <a:off x="7404847" y="5040819"/>
            <a:ext cx="2537012" cy="923330"/>
          </a:xfrm>
          <a:prstGeom prst="rect">
            <a:avLst/>
          </a:prstGeom>
          <a:noFill/>
        </p:spPr>
        <p:txBody>
          <a:bodyPr wrap="square" rtlCol="0">
            <a:spAutoFit/>
          </a:bodyPr>
          <a:lstStyle/>
          <a:p>
            <a:pPr algn="ctr"/>
            <a:r>
              <a:rPr lang="it-IT"/>
              <a:t>GMSAP </a:t>
            </a:r>
            <a:r>
              <a:rPr lang="it-IT" err="1"/>
              <a:t>strongly</a:t>
            </a:r>
            <a:r>
              <a:rPr lang="it-IT"/>
              <a:t> </a:t>
            </a:r>
            <a:r>
              <a:rPr lang="it-IT" err="1"/>
              <a:t>underestimate</a:t>
            </a:r>
            <a:r>
              <a:rPr lang="it-IT"/>
              <a:t> </a:t>
            </a:r>
            <a:r>
              <a:rPr lang="it-IT" err="1"/>
              <a:t>total</a:t>
            </a:r>
            <a:r>
              <a:rPr lang="it-IT"/>
              <a:t> </a:t>
            </a:r>
            <a:r>
              <a:rPr lang="it-IT" err="1"/>
              <a:t>amount</a:t>
            </a:r>
            <a:endParaRPr lang="en-US"/>
          </a:p>
        </p:txBody>
      </p:sp>
    </p:spTree>
    <p:extLst>
      <p:ext uri="{BB962C8B-B14F-4D97-AF65-F5344CB8AC3E}">
        <p14:creationId xmlns:p14="http://schemas.microsoft.com/office/powerpoint/2010/main" val="30045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FD85729-DE98-4584-839E-9BB6546A403A}"/>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pic>
        <p:nvPicPr>
          <p:cNvPr id="6" name="Immagine 5">
            <a:extLst>
              <a:ext uri="{FF2B5EF4-FFF2-40B4-BE49-F238E27FC236}">
                <a16:creationId xmlns:a16="http://schemas.microsoft.com/office/drawing/2014/main" id="{75DC4312-F6A8-46BD-AAEB-D535DE2F7476}"/>
              </a:ext>
            </a:extLst>
          </p:cNvPr>
          <p:cNvPicPr>
            <a:picLocks noChangeAspect="1"/>
          </p:cNvPicPr>
          <p:nvPr/>
        </p:nvPicPr>
        <p:blipFill rotWithShape="1">
          <a:blip r:embed="rId2">
            <a:extLst>
              <a:ext uri="{28A0092B-C50C-407E-A947-70E740481C1C}">
                <a14:useLocalDpi xmlns:a14="http://schemas.microsoft.com/office/drawing/2010/main" val="0"/>
              </a:ext>
            </a:extLst>
          </a:blip>
          <a:srcRect l="9118" r="7279"/>
          <a:stretch/>
        </p:blipFill>
        <p:spPr>
          <a:xfrm>
            <a:off x="-1" y="2087816"/>
            <a:ext cx="12165015" cy="3201360"/>
          </a:xfrm>
          <a:prstGeom prst="rect">
            <a:avLst/>
          </a:prstGeom>
        </p:spPr>
      </p:pic>
      <p:sp>
        <p:nvSpPr>
          <p:cNvPr id="7" name="CasellaDiTesto 6">
            <a:extLst>
              <a:ext uri="{FF2B5EF4-FFF2-40B4-BE49-F238E27FC236}">
                <a16:creationId xmlns:a16="http://schemas.microsoft.com/office/drawing/2014/main" id="{B3657725-61C7-4E9D-8566-2397A3ADA41B}"/>
              </a:ext>
            </a:extLst>
          </p:cNvPr>
          <p:cNvSpPr txBox="1"/>
          <p:nvPr/>
        </p:nvSpPr>
        <p:spPr>
          <a:xfrm>
            <a:off x="0" y="1263052"/>
            <a:ext cx="12192000" cy="369332"/>
          </a:xfrm>
          <a:prstGeom prst="rect">
            <a:avLst/>
          </a:prstGeom>
          <a:noFill/>
        </p:spPr>
        <p:txBody>
          <a:bodyPr wrap="square" rtlCol="0">
            <a:spAutoFit/>
          </a:bodyPr>
          <a:lstStyle/>
          <a:p>
            <a:pPr algn="ctr"/>
            <a:r>
              <a:rPr lang="it-IT" err="1"/>
              <a:t>Precipitation</a:t>
            </a:r>
            <a:r>
              <a:rPr lang="it-IT"/>
              <a:t> time </a:t>
            </a:r>
            <a:r>
              <a:rPr lang="it-IT" err="1"/>
              <a:t>series</a:t>
            </a:r>
            <a:r>
              <a:rPr lang="it-IT"/>
              <a:t> for one </a:t>
            </a:r>
            <a:r>
              <a:rPr lang="en-US"/>
              <a:t>randomly</a:t>
            </a:r>
            <a:r>
              <a:rPr lang="it-IT"/>
              <a:t> selected pixel over Ebro</a:t>
            </a:r>
            <a:endParaRPr lang="en-US"/>
          </a:p>
        </p:txBody>
      </p:sp>
    </p:spTree>
    <p:extLst>
      <p:ext uri="{BB962C8B-B14F-4D97-AF65-F5344CB8AC3E}">
        <p14:creationId xmlns:p14="http://schemas.microsoft.com/office/powerpoint/2010/main" val="2505220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8C85240-78B4-42CD-8C21-C9C0E0ABC8A6}"/>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pic>
        <p:nvPicPr>
          <p:cNvPr id="6" name="Immagine 5">
            <a:extLst>
              <a:ext uri="{FF2B5EF4-FFF2-40B4-BE49-F238E27FC236}">
                <a16:creationId xmlns:a16="http://schemas.microsoft.com/office/drawing/2014/main" id="{44CCB677-33FF-4B8E-AB03-D65595BCC5BF}"/>
              </a:ext>
            </a:extLst>
          </p:cNvPr>
          <p:cNvPicPr>
            <a:picLocks noChangeAspect="1"/>
          </p:cNvPicPr>
          <p:nvPr/>
        </p:nvPicPr>
        <p:blipFill rotWithShape="1">
          <a:blip r:embed="rId2">
            <a:extLst>
              <a:ext uri="{28A0092B-C50C-407E-A947-70E740481C1C}">
                <a14:useLocalDpi xmlns:a14="http://schemas.microsoft.com/office/drawing/2010/main" val="0"/>
              </a:ext>
            </a:extLst>
          </a:blip>
          <a:srcRect l="9044" r="8235"/>
          <a:stretch/>
        </p:blipFill>
        <p:spPr>
          <a:xfrm>
            <a:off x="0" y="1996616"/>
            <a:ext cx="12192000" cy="3230838"/>
          </a:xfrm>
          <a:prstGeom prst="rect">
            <a:avLst/>
          </a:prstGeom>
        </p:spPr>
      </p:pic>
      <p:sp>
        <p:nvSpPr>
          <p:cNvPr id="7" name="CasellaDiTesto 6">
            <a:extLst>
              <a:ext uri="{FF2B5EF4-FFF2-40B4-BE49-F238E27FC236}">
                <a16:creationId xmlns:a16="http://schemas.microsoft.com/office/drawing/2014/main" id="{E28B1393-7564-4A80-96C9-53F030F20D46}"/>
              </a:ext>
            </a:extLst>
          </p:cNvPr>
          <p:cNvSpPr txBox="1"/>
          <p:nvPr/>
        </p:nvSpPr>
        <p:spPr>
          <a:xfrm>
            <a:off x="0" y="1263052"/>
            <a:ext cx="12192000" cy="369332"/>
          </a:xfrm>
          <a:prstGeom prst="rect">
            <a:avLst/>
          </a:prstGeom>
          <a:noFill/>
        </p:spPr>
        <p:txBody>
          <a:bodyPr wrap="square" rtlCol="0">
            <a:spAutoFit/>
          </a:bodyPr>
          <a:lstStyle/>
          <a:p>
            <a:pPr algn="ctr"/>
            <a:r>
              <a:rPr lang="it-IT" err="1"/>
              <a:t>Precipitation</a:t>
            </a:r>
            <a:r>
              <a:rPr lang="it-IT"/>
              <a:t> time </a:t>
            </a:r>
            <a:r>
              <a:rPr lang="it-IT" err="1"/>
              <a:t>series</a:t>
            </a:r>
            <a:r>
              <a:rPr lang="it-IT"/>
              <a:t> for one </a:t>
            </a:r>
            <a:r>
              <a:rPr lang="en-US"/>
              <a:t>randomly</a:t>
            </a:r>
            <a:r>
              <a:rPr lang="it-IT"/>
              <a:t> selected pixel over Ebro for IMERG-</a:t>
            </a:r>
            <a:r>
              <a:rPr lang="it-IT" err="1"/>
              <a:t>derived</a:t>
            </a:r>
            <a:r>
              <a:rPr lang="it-IT"/>
              <a:t> products</a:t>
            </a:r>
            <a:endParaRPr lang="en-US"/>
          </a:p>
        </p:txBody>
      </p:sp>
    </p:spTree>
    <p:extLst>
      <p:ext uri="{BB962C8B-B14F-4D97-AF65-F5344CB8AC3E}">
        <p14:creationId xmlns:p14="http://schemas.microsoft.com/office/powerpoint/2010/main" val="311414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761970D-8C0C-041D-ABD1-0D42982997FB}"/>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pic>
        <p:nvPicPr>
          <p:cNvPr id="6" name="Immagine 5" descr="Immagine che contiene testo, diagramma, schermata, mappa&#10;&#10;Il contenuto generato dall&amp;#39;IA potrebbe non essere corretto.">
            <a:extLst>
              <a:ext uri="{FF2B5EF4-FFF2-40B4-BE49-F238E27FC236}">
                <a16:creationId xmlns:a16="http://schemas.microsoft.com/office/drawing/2014/main" id="{8E5A32F7-3EB3-932B-2418-FEB565C1BFB1}"/>
              </a:ext>
            </a:extLst>
          </p:cNvPr>
          <p:cNvPicPr>
            <a:picLocks noChangeAspect="1"/>
          </p:cNvPicPr>
          <p:nvPr/>
        </p:nvPicPr>
        <p:blipFill>
          <a:blip r:embed="rId2"/>
          <a:stretch>
            <a:fillRect/>
          </a:stretch>
        </p:blipFill>
        <p:spPr>
          <a:xfrm>
            <a:off x="97593" y="1343358"/>
            <a:ext cx="5897289" cy="4810892"/>
          </a:xfrm>
          <a:prstGeom prst="rect">
            <a:avLst/>
          </a:prstGeom>
        </p:spPr>
      </p:pic>
      <p:pic>
        <p:nvPicPr>
          <p:cNvPr id="7" name="Immagine 6" descr="Immagine che contiene testo, diagramma, mappa, schermata&#10;&#10;Il contenuto generato dall&amp;#39;IA potrebbe non essere corretto.">
            <a:extLst>
              <a:ext uri="{FF2B5EF4-FFF2-40B4-BE49-F238E27FC236}">
                <a16:creationId xmlns:a16="http://schemas.microsoft.com/office/drawing/2014/main" id="{00F56860-16DC-8B72-E556-B892153F0799}"/>
              </a:ext>
            </a:extLst>
          </p:cNvPr>
          <p:cNvPicPr>
            <a:picLocks noChangeAspect="1"/>
          </p:cNvPicPr>
          <p:nvPr/>
        </p:nvPicPr>
        <p:blipFill>
          <a:blip r:embed="rId3"/>
          <a:stretch>
            <a:fillRect/>
          </a:stretch>
        </p:blipFill>
        <p:spPr>
          <a:xfrm>
            <a:off x="6456589" y="1460417"/>
            <a:ext cx="5473782" cy="4590308"/>
          </a:xfrm>
          <a:prstGeom prst="rect">
            <a:avLst/>
          </a:prstGeom>
        </p:spPr>
      </p:pic>
      <p:sp>
        <p:nvSpPr>
          <p:cNvPr id="8" name="CasellaDiTesto 7">
            <a:extLst>
              <a:ext uri="{FF2B5EF4-FFF2-40B4-BE49-F238E27FC236}">
                <a16:creationId xmlns:a16="http://schemas.microsoft.com/office/drawing/2014/main" id="{AC909FC0-271A-D044-B99A-DC891687ED15}"/>
              </a:ext>
            </a:extLst>
          </p:cNvPr>
          <p:cNvSpPr txBox="1"/>
          <p:nvPr/>
        </p:nvSpPr>
        <p:spPr>
          <a:xfrm>
            <a:off x="1709" y="1034268"/>
            <a:ext cx="121864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err="1">
                <a:ea typeface="Calibri"/>
                <a:cs typeface="Calibri"/>
              </a:rPr>
              <a:t>Correlation</a:t>
            </a:r>
            <a:r>
              <a:rPr lang="it-IT">
                <a:ea typeface="Calibri"/>
                <a:cs typeface="Calibri"/>
              </a:rPr>
              <a:t> </a:t>
            </a:r>
            <a:r>
              <a:rPr lang="it-IT" err="1">
                <a:ea typeface="Calibri"/>
                <a:cs typeface="Calibri"/>
              </a:rPr>
              <a:t>coefficient</a:t>
            </a:r>
            <a:r>
              <a:rPr lang="it-IT">
                <a:ea typeface="Calibri"/>
                <a:cs typeface="Calibri"/>
              </a:rPr>
              <a:t> (</a:t>
            </a:r>
            <a:r>
              <a:rPr lang="it-IT" err="1">
                <a:ea typeface="Calibri"/>
                <a:cs typeface="Calibri"/>
              </a:rPr>
              <a:t>left</a:t>
            </a:r>
            <a:r>
              <a:rPr lang="it-IT">
                <a:ea typeface="Calibri"/>
                <a:cs typeface="Calibri"/>
              </a:rPr>
              <a:t>) and RMSE (</a:t>
            </a:r>
            <a:r>
              <a:rPr lang="it-IT" err="1">
                <a:ea typeface="Calibri"/>
                <a:cs typeface="Calibri"/>
              </a:rPr>
              <a:t>right</a:t>
            </a:r>
            <a:r>
              <a:rPr lang="it-IT">
                <a:ea typeface="Calibri"/>
                <a:cs typeface="Calibri"/>
              </a:rPr>
              <a:t>) over PO River </a:t>
            </a:r>
            <a:r>
              <a:rPr lang="it-IT" err="1">
                <a:ea typeface="Calibri"/>
                <a:cs typeface="Calibri"/>
              </a:rPr>
              <a:t>basin</a:t>
            </a:r>
            <a:r>
              <a:rPr lang="it-IT">
                <a:ea typeface="Calibri"/>
                <a:cs typeface="Calibri"/>
              </a:rPr>
              <a:t> </a:t>
            </a:r>
            <a:r>
              <a:rPr lang="it-IT" err="1">
                <a:ea typeface="Calibri"/>
                <a:cs typeface="Calibri"/>
              </a:rPr>
              <a:t>against</a:t>
            </a:r>
            <a:r>
              <a:rPr lang="it-IT">
                <a:ea typeface="Calibri"/>
                <a:cs typeface="Calibri"/>
              </a:rPr>
              <a:t> MSWEP</a:t>
            </a:r>
          </a:p>
        </p:txBody>
      </p:sp>
    </p:spTree>
    <p:extLst>
      <p:ext uri="{BB962C8B-B14F-4D97-AF65-F5344CB8AC3E}">
        <p14:creationId xmlns:p14="http://schemas.microsoft.com/office/powerpoint/2010/main" val="187186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114C1175-BEB4-934E-7FC6-31C09F48312E}"/>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0D268A50-3976-9FEA-84F4-5C7D8B18F082}"/>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a:t>
            </a:r>
            <a:endParaRPr lang="en-GB" sz="1800" b="0" i="0" u="none" strike="noStrike" cap="none" noProof="0" dirty="0">
              <a:solidFill>
                <a:schemeClr val="lt1"/>
              </a:solidFill>
              <a:latin typeface="Century Gothic"/>
              <a:ea typeface="Century Gothic"/>
              <a:cs typeface="Century Gothic"/>
              <a:sym typeface="Century Gothic"/>
            </a:endParaRPr>
          </a:p>
        </p:txBody>
      </p:sp>
      <p:graphicFrame>
        <p:nvGraphicFramePr>
          <p:cNvPr id="3" name="Table 2">
            <a:extLst>
              <a:ext uri="{FF2B5EF4-FFF2-40B4-BE49-F238E27FC236}">
                <a16:creationId xmlns:a16="http://schemas.microsoft.com/office/drawing/2014/main" id="{F74BDA39-BA9D-A47E-358F-5F659C87E01E}"/>
              </a:ext>
            </a:extLst>
          </p:cNvPr>
          <p:cNvGraphicFramePr>
            <a:graphicFrameLocks noGrp="1"/>
          </p:cNvGraphicFramePr>
          <p:nvPr>
            <p:extLst>
              <p:ext uri="{D42A27DB-BD31-4B8C-83A1-F6EECF244321}">
                <p14:modId xmlns:p14="http://schemas.microsoft.com/office/powerpoint/2010/main" val="1835863246"/>
              </p:ext>
            </p:extLst>
          </p:nvPr>
        </p:nvGraphicFramePr>
        <p:xfrm>
          <a:off x="2778036" y="1546278"/>
          <a:ext cx="6689163" cy="2488020"/>
        </p:xfrm>
        <a:graphic>
          <a:graphicData uri="http://schemas.openxmlformats.org/drawingml/2006/table">
            <a:tbl>
              <a:tblPr/>
              <a:tblGrid>
                <a:gridCol w="1847696">
                  <a:extLst>
                    <a:ext uri="{9D8B030D-6E8A-4147-A177-3AD203B41FA5}">
                      <a16:colId xmlns:a16="http://schemas.microsoft.com/office/drawing/2014/main" val="2803694140"/>
                    </a:ext>
                  </a:extLst>
                </a:gridCol>
                <a:gridCol w="1609309">
                  <a:extLst>
                    <a:ext uri="{9D8B030D-6E8A-4147-A177-3AD203B41FA5}">
                      <a16:colId xmlns:a16="http://schemas.microsoft.com/office/drawing/2014/main" val="3875624368"/>
                    </a:ext>
                  </a:extLst>
                </a:gridCol>
                <a:gridCol w="1587974">
                  <a:extLst>
                    <a:ext uri="{9D8B030D-6E8A-4147-A177-3AD203B41FA5}">
                      <a16:colId xmlns:a16="http://schemas.microsoft.com/office/drawing/2014/main" val="2004800127"/>
                    </a:ext>
                  </a:extLst>
                </a:gridCol>
                <a:gridCol w="1644184">
                  <a:extLst>
                    <a:ext uri="{9D8B030D-6E8A-4147-A177-3AD203B41FA5}">
                      <a16:colId xmlns:a16="http://schemas.microsoft.com/office/drawing/2014/main" val="1145487148"/>
                    </a:ext>
                  </a:extLst>
                </a:gridCol>
              </a:tblGrid>
              <a:tr h="653673">
                <a:tc>
                  <a:txBody>
                    <a:bodyPr/>
                    <a:lstStyle/>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Soil moisture  </a:t>
                      </a:r>
                    </a:p>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product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62A39F"/>
                    </a:solidFill>
                  </a:tcPr>
                </a:tc>
                <a:tc>
                  <a:txBody>
                    <a:bodyPr/>
                    <a:lstStyle/>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Revisit time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62A39F"/>
                    </a:solidFill>
                  </a:tcPr>
                </a:tc>
                <a:tc>
                  <a:txBody>
                    <a:bodyPr/>
                    <a:lstStyle/>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Spatial  </a:t>
                      </a:r>
                    </a:p>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sampling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62A39F"/>
                    </a:solidFill>
                  </a:tcPr>
                </a:tc>
                <a:tc>
                  <a:txBody>
                    <a:bodyPr/>
                    <a:lstStyle/>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Temporal  </a:t>
                      </a:r>
                    </a:p>
                    <a:p>
                      <a:pPr marL="0" algn="ctr" defTabSz="914400" rtl="0" eaLnBrk="1" fontAlgn="t" latinLnBrk="0" hangingPunct="1">
                        <a:lnSpc>
                          <a:spcPct val="100000"/>
                        </a:lnSpc>
                        <a:buNone/>
                      </a:pPr>
                      <a:r>
                        <a:rPr lang="en-US" sz="1800" b="1" i="0" u="none" strike="noStrike" kern="1200" dirty="0">
                          <a:solidFill>
                            <a:srgbClr val="FFFFFF"/>
                          </a:solidFill>
                          <a:effectLst/>
                          <a:latin typeface="Century Gothic"/>
                          <a:ea typeface="+mn-ea"/>
                          <a:cs typeface="+mn-cs"/>
                        </a:rPr>
                        <a:t>coverage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62A39F"/>
                    </a:solidFill>
                  </a:tcPr>
                </a:tc>
                <a:extLst>
                  <a:ext uri="{0D108BD9-81ED-4DB2-BD59-A6C34878D82A}">
                    <a16:rowId xmlns:a16="http://schemas.microsoft.com/office/drawing/2014/main" val="2825413421"/>
                  </a:ext>
                </a:extLst>
              </a:tr>
              <a:tr h="611449">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SMAP L3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2-3 days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36km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2016-2024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3900625682"/>
                  </a:ext>
                </a:extLst>
              </a:tr>
              <a:tr h="611449">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SMOS L3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AF0F0"/>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3 days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AF0F0"/>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25-50km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AF0F0"/>
                    </a:solidFill>
                  </a:tcPr>
                </a:tc>
                <a:tc>
                  <a:txBody>
                    <a:bodyPr/>
                    <a:lstStyle/>
                    <a:p>
                      <a:pPr marL="0" algn="ctr" defTabSz="914400" rtl="0" eaLnBrk="1" fontAlgn="ctr" latinLnBrk="0" hangingPunct="1">
                        <a:lnSpc>
                          <a:spcPts val="1214"/>
                        </a:lnSpc>
                        <a:buNone/>
                      </a:pPr>
                      <a:r>
                        <a:rPr lang="en-US" sz="1800" b="0" i="0" u="none" strike="noStrike" kern="1200" dirty="0">
                          <a:solidFill>
                            <a:srgbClr val="000000"/>
                          </a:solidFill>
                          <a:effectLst/>
                          <a:latin typeface="Century Gothic"/>
                          <a:ea typeface="+mn-ea"/>
                          <a:cs typeface="+mn-cs"/>
                        </a:rPr>
                        <a:t>2016-2024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1058738063"/>
                  </a:ext>
                </a:extLst>
              </a:tr>
              <a:tr h="611449">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ASCAT (H 121)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Daily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tc>
                  <a:txBody>
                    <a:bodyPr/>
                    <a:lstStyle/>
                    <a:p>
                      <a:pPr marL="0" algn="ctr" defTabSz="914400" rtl="0" eaLnBrk="1" fontAlgn="ctr" latinLnBrk="0" hangingPunct="1">
                        <a:lnSpc>
                          <a:spcPts val="1214"/>
                        </a:lnSpc>
                        <a:buNone/>
                      </a:pPr>
                      <a:r>
                        <a:rPr lang="en-US" sz="1800" b="0" i="0" u="none" strike="noStrike" kern="1200">
                          <a:solidFill>
                            <a:srgbClr val="000000"/>
                          </a:solidFill>
                          <a:effectLst/>
                          <a:latin typeface="Century Gothic"/>
                          <a:ea typeface="+mn-ea"/>
                          <a:cs typeface="+mn-cs"/>
                        </a:rPr>
                        <a:t>12.5km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tc>
                  <a:txBody>
                    <a:bodyPr/>
                    <a:lstStyle/>
                    <a:p>
                      <a:pPr marL="0" algn="ctr" defTabSz="914400" rtl="0" eaLnBrk="1" fontAlgn="ctr" latinLnBrk="0" hangingPunct="1">
                        <a:lnSpc>
                          <a:spcPts val="1214"/>
                        </a:lnSpc>
                        <a:buNone/>
                      </a:pPr>
                      <a:r>
                        <a:rPr lang="en-US" sz="1800" b="0" i="0" u="none" strike="noStrike" kern="1200" dirty="0">
                          <a:solidFill>
                            <a:srgbClr val="000000"/>
                          </a:solidFill>
                          <a:effectLst/>
                          <a:latin typeface="Century Gothic"/>
                          <a:ea typeface="+mn-ea"/>
                          <a:cs typeface="+mn-cs"/>
                        </a:rPr>
                        <a:t>2016-2024 </a:t>
                      </a: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1522933839"/>
                  </a:ext>
                </a:extLst>
              </a:tr>
            </a:tbl>
          </a:graphicData>
        </a:graphic>
      </p:graphicFrame>
      <p:sp>
        <p:nvSpPr>
          <p:cNvPr id="9" name="TextBox 8">
            <a:extLst>
              <a:ext uri="{FF2B5EF4-FFF2-40B4-BE49-F238E27FC236}">
                <a16:creationId xmlns:a16="http://schemas.microsoft.com/office/drawing/2014/main" id="{F31030D8-9369-348B-A0EE-BF8205AD7F7A}"/>
              </a:ext>
            </a:extLst>
          </p:cNvPr>
          <p:cNvSpPr txBox="1"/>
          <p:nvPr/>
        </p:nvSpPr>
        <p:spPr>
          <a:xfrm>
            <a:off x="309780" y="4662653"/>
            <a:ext cx="11572439" cy="923330"/>
          </a:xfrm>
          <a:prstGeom prst="rect">
            <a:avLst/>
          </a:prstGeom>
          <a:noFill/>
        </p:spPr>
        <p:txBody>
          <a:bodyPr wrap="square">
            <a:spAutoFit/>
          </a:bodyPr>
          <a:lstStyle/>
          <a:p>
            <a:r>
              <a:rPr lang="en-GB" dirty="0">
                <a:latin typeface="Century Gothic"/>
              </a:rPr>
              <a:t>Near real time versions of these products H101, H16, H104, SMOS NRT and SMAP L2 will be considered over operational test case, e.g., Niger. Codes will be provided to read the products directly in the official data archive and emulate the model in hindcast mode.</a:t>
            </a:r>
          </a:p>
        </p:txBody>
      </p:sp>
    </p:spTree>
    <p:extLst>
      <p:ext uri="{BB962C8B-B14F-4D97-AF65-F5344CB8AC3E}">
        <p14:creationId xmlns:p14="http://schemas.microsoft.com/office/powerpoint/2010/main" val="286970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FB85372D-3EB8-3472-AD0E-DF94E1A11F3F}"/>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0A2321B7-A96C-2030-FA2C-1C5D66770453}"/>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3074" name="Picture 2">
            <a:extLst>
              <a:ext uri="{FF2B5EF4-FFF2-40B4-BE49-F238E27FC236}">
                <a16:creationId xmlns:a16="http://schemas.microsoft.com/office/drawing/2014/main" id="{1E819C53-CCB5-F75E-EB9E-0148799CA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269" y="1632003"/>
            <a:ext cx="6415002" cy="3867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7F8DA4-FA03-6A5B-4AC3-F86377424DAA}"/>
              </a:ext>
            </a:extLst>
          </p:cNvPr>
          <p:cNvSpPr txBox="1"/>
          <p:nvPr/>
        </p:nvSpPr>
        <p:spPr>
          <a:xfrm>
            <a:off x="534285" y="2294930"/>
            <a:ext cx="2530783" cy="369332"/>
          </a:xfrm>
          <a:prstGeom prst="rect">
            <a:avLst/>
          </a:prstGeom>
          <a:noFill/>
        </p:spPr>
        <p:txBody>
          <a:bodyPr wrap="square">
            <a:spAutoFit/>
          </a:bodyPr>
          <a:lstStyle/>
          <a:p>
            <a:r>
              <a:rPr lang="en-IT"/>
              <a:t>https://hsaf.meteoam.it/</a:t>
            </a:r>
          </a:p>
        </p:txBody>
      </p:sp>
      <p:sp>
        <p:nvSpPr>
          <p:cNvPr id="8" name="TextBox 7">
            <a:extLst>
              <a:ext uri="{FF2B5EF4-FFF2-40B4-BE49-F238E27FC236}">
                <a16:creationId xmlns:a16="http://schemas.microsoft.com/office/drawing/2014/main" id="{3EF84479-3032-3F4B-D918-67DC7ED01F36}"/>
              </a:ext>
            </a:extLst>
          </p:cNvPr>
          <p:cNvSpPr txBox="1"/>
          <p:nvPr/>
        </p:nvSpPr>
        <p:spPr>
          <a:xfrm>
            <a:off x="534285" y="4065853"/>
            <a:ext cx="6150934" cy="369332"/>
          </a:xfrm>
          <a:prstGeom prst="rect">
            <a:avLst/>
          </a:prstGeom>
          <a:noFill/>
        </p:spPr>
        <p:txBody>
          <a:bodyPr wrap="square">
            <a:spAutoFit/>
          </a:bodyPr>
          <a:lstStyle/>
          <a:p>
            <a:r>
              <a:rPr lang="en-GB" b="0" i="0">
                <a:solidFill>
                  <a:srgbClr val="000000"/>
                </a:solidFill>
                <a:effectLst/>
                <a:latin typeface="Segoe UI" panose="020B0502040204020203" pitchFamily="34" charset="0"/>
              </a:rPr>
              <a:t>https://</a:t>
            </a:r>
            <a:r>
              <a:rPr lang="en-GB" b="0" i="0" err="1">
                <a:solidFill>
                  <a:srgbClr val="000000"/>
                </a:solidFill>
                <a:effectLst/>
                <a:latin typeface="Segoe UI" panose="020B0502040204020203" pitchFamily="34" charset="0"/>
              </a:rPr>
              <a:t>nsidc.org</a:t>
            </a:r>
            <a:r>
              <a:rPr lang="en-GB" b="0" i="0">
                <a:solidFill>
                  <a:srgbClr val="000000"/>
                </a:solidFill>
                <a:effectLst/>
                <a:latin typeface="Segoe UI" panose="020B0502040204020203" pitchFamily="34" charset="0"/>
              </a:rPr>
              <a:t>/data/</a:t>
            </a:r>
            <a:r>
              <a:rPr lang="en-GB" b="0" i="0" err="1">
                <a:solidFill>
                  <a:srgbClr val="000000"/>
                </a:solidFill>
                <a:effectLst/>
                <a:latin typeface="Segoe UI" panose="020B0502040204020203" pitchFamily="34" charset="0"/>
              </a:rPr>
              <a:t>smap</a:t>
            </a:r>
            <a:r>
              <a:rPr lang="en-GB" b="0" i="0">
                <a:solidFill>
                  <a:srgbClr val="000000"/>
                </a:solidFill>
                <a:effectLst/>
                <a:latin typeface="Segoe UI" panose="020B0502040204020203" pitchFamily="34" charset="0"/>
              </a:rPr>
              <a:t>/data.</a:t>
            </a:r>
            <a:endParaRPr lang="en-IT"/>
          </a:p>
        </p:txBody>
      </p:sp>
      <p:sp>
        <p:nvSpPr>
          <p:cNvPr id="10" name="TextBox 9">
            <a:extLst>
              <a:ext uri="{FF2B5EF4-FFF2-40B4-BE49-F238E27FC236}">
                <a16:creationId xmlns:a16="http://schemas.microsoft.com/office/drawing/2014/main" id="{CBA69A31-9AA6-4F8F-2A2C-E56B80BB9538}"/>
              </a:ext>
            </a:extLst>
          </p:cNvPr>
          <p:cNvSpPr txBox="1"/>
          <p:nvPr/>
        </p:nvSpPr>
        <p:spPr>
          <a:xfrm>
            <a:off x="534285" y="2916759"/>
            <a:ext cx="3888859" cy="923330"/>
          </a:xfrm>
          <a:prstGeom prst="rect">
            <a:avLst/>
          </a:prstGeom>
          <a:noFill/>
        </p:spPr>
        <p:txBody>
          <a:bodyPr wrap="square">
            <a:spAutoFit/>
          </a:bodyPr>
          <a:lstStyle/>
          <a:p>
            <a:r>
              <a:rPr lang="en-GB" b="0" i="0">
                <a:solidFill>
                  <a:srgbClr val="000000"/>
                </a:solidFill>
                <a:effectLst/>
                <a:latin typeface="Segoe UI" panose="020B0502040204020203" pitchFamily="34" charset="0"/>
              </a:rPr>
              <a:t>https://</a:t>
            </a:r>
            <a:r>
              <a:rPr lang="en-GB" b="0" i="0" err="1">
                <a:solidFill>
                  <a:srgbClr val="000000"/>
                </a:solidFill>
                <a:effectLst/>
                <a:latin typeface="Segoe UI" panose="020B0502040204020203" pitchFamily="34" charset="0"/>
              </a:rPr>
              <a:t>www.catds.fr</a:t>
            </a:r>
            <a:r>
              <a:rPr lang="en-GB" b="0" i="0">
                <a:solidFill>
                  <a:srgbClr val="000000"/>
                </a:solidFill>
                <a:effectLst/>
                <a:latin typeface="Segoe UI" panose="020B0502040204020203" pitchFamily="34" charset="0"/>
              </a:rPr>
              <a:t>/Products/Available-products-from-CEC-SM/CEC-SM-OS</a:t>
            </a:r>
            <a:endParaRPr lang="en-IT"/>
          </a:p>
        </p:txBody>
      </p:sp>
    </p:spTree>
    <p:extLst>
      <p:ext uri="{BB962C8B-B14F-4D97-AF65-F5344CB8AC3E}">
        <p14:creationId xmlns:p14="http://schemas.microsoft.com/office/powerpoint/2010/main" val="305724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BEFBAD08-18E3-2BE3-FEEF-6FACFC12AE5A}"/>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FB9EBD4B-254A-6F1B-8C23-B98888168036}"/>
              </a:ext>
            </a:extLst>
          </p:cNvPr>
          <p:cNvSpPr txBox="1"/>
          <p:nvPr/>
        </p:nvSpPr>
        <p:spPr>
          <a:xfrm>
            <a:off x="436810" y="1079437"/>
            <a:ext cx="11655873" cy="369332"/>
          </a:xfrm>
          <a:prstGeom prst="rect">
            <a:avLst/>
          </a:prstGeom>
          <a:noFill/>
          <a:ln>
            <a:noFill/>
          </a:ln>
        </p:spPr>
        <p:txBody>
          <a:bodyPr spcFirstLastPara="1" wrap="square" lIns="91425" tIns="45700" rIns="91425" bIns="45700" anchor="t" anchorCtr="0">
            <a:spAutoFit/>
          </a:bodyPr>
          <a:lstStyle/>
          <a:p>
            <a:r>
              <a:rPr lang="en-GB" b="1" noProof="0">
                <a:solidFill>
                  <a:schemeClr val="dk1"/>
                </a:solidFill>
                <a:latin typeface="Century Gothic"/>
                <a:sym typeface="Century Gothic"/>
              </a:rPr>
              <a:t>Soil moisture </a:t>
            </a:r>
            <a:r>
              <a:rPr lang="en-GB" b="1" noProof="0" err="1">
                <a:solidFill>
                  <a:schemeClr val="dk1"/>
                </a:solidFill>
                <a:latin typeface="Century Gothic"/>
                <a:sym typeface="Century Gothic"/>
              </a:rPr>
              <a:t>nc</a:t>
            </a:r>
            <a:r>
              <a:rPr lang="en-GB" b="1" noProof="0">
                <a:solidFill>
                  <a:schemeClr val="dk1"/>
                </a:solidFill>
                <a:latin typeface="Century Gothic"/>
                <a:sym typeface="Century Gothic"/>
              </a:rPr>
              <a:t> structure example</a:t>
            </a:r>
            <a:endParaRPr lang="en-GB" noProof="0">
              <a:solidFill>
                <a:schemeClr val="dk1"/>
              </a:solidFill>
            </a:endParaRPr>
          </a:p>
        </p:txBody>
      </p:sp>
      <p:sp>
        <p:nvSpPr>
          <p:cNvPr id="4" name="Google Shape;77;p4">
            <a:extLst>
              <a:ext uri="{FF2B5EF4-FFF2-40B4-BE49-F238E27FC236}">
                <a16:creationId xmlns:a16="http://schemas.microsoft.com/office/drawing/2014/main" id="{73F3528E-C287-0329-F9E3-96941AE18E89}"/>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a:t>
            </a:r>
            <a:endParaRPr lang="en-GB" sz="1800" b="0" i="0" u="none" strike="noStrike" cap="none" noProof="0" dirty="0">
              <a:solidFill>
                <a:schemeClr val="lt1"/>
              </a:solidFill>
              <a:latin typeface="Century Gothic"/>
              <a:ea typeface="Century Gothic"/>
              <a:cs typeface="Century Gothic"/>
              <a:sym typeface="Century Gothic"/>
            </a:endParaRPr>
          </a:p>
        </p:txBody>
      </p:sp>
      <p:graphicFrame>
        <p:nvGraphicFramePr>
          <p:cNvPr id="2" name="Table 1">
            <a:extLst>
              <a:ext uri="{FF2B5EF4-FFF2-40B4-BE49-F238E27FC236}">
                <a16:creationId xmlns:a16="http://schemas.microsoft.com/office/drawing/2014/main" id="{9B2CFB4F-9218-F263-2140-C37B408435E7}"/>
              </a:ext>
            </a:extLst>
          </p:cNvPr>
          <p:cNvGraphicFramePr>
            <a:graphicFrameLocks noGrp="1"/>
          </p:cNvGraphicFramePr>
          <p:nvPr/>
        </p:nvGraphicFramePr>
        <p:xfrm>
          <a:off x="456978" y="1931670"/>
          <a:ext cx="6153150" cy="2994660"/>
        </p:xfrm>
        <a:graphic>
          <a:graphicData uri="http://schemas.openxmlformats.org/drawingml/2006/table">
            <a:tbl>
              <a:tblPr/>
              <a:tblGrid>
                <a:gridCol w="1771650">
                  <a:extLst>
                    <a:ext uri="{9D8B030D-6E8A-4147-A177-3AD203B41FA5}">
                      <a16:colId xmlns:a16="http://schemas.microsoft.com/office/drawing/2014/main" val="764961793"/>
                    </a:ext>
                  </a:extLst>
                </a:gridCol>
                <a:gridCol w="2762250">
                  <a:extLst>
                    <a:ext uri="{9D8B030D-6E8A-4147-A177-3AD203B41FA5}">
                      <a16:colId xmlns:a16="http://schemas.microsoft.com/office/drawing/2014/main" val="403228448"/>
                    </a:ext>
                  </a:extLst>
                </a:gridCol>
                <a:gridCol w="571500">
                  <a:extLst>
                    <a:ext uri="{9D8B030D-6E8A-4147-A177-3AD203B41FA5}">
                      <a16:colId xmlns:a16="http://schemas.microsoft.com/office/drawing/2014/main" val="550302691"/>
                    </a:ext>
                  </a:extLst>
                </a:gridCol>
                <a:gridCol w="1047750">
                  <a:extLst>
                    <a:ext uri="{9D8B030D-6E8A-4147-A177-3AD203B41FA5}">
                      <a16:colId xmlns:a16="http://schemas.microsoft.com/office/drawing/2014/main" val="752947433"/>
                    </a:ext>
                  </a:extLst>
                </a:gridCol>
              </a:tblGrid>
              <a:tr h="190500">
                <a:tc>
                  <a:txBody>
                    <a:bodyPr/>
                    <a:lstStyle/>
                    <a:p>
                      <a:pPr algn="l" rtl="0" fontAlgn="base">
                        <a:lnSpc>
                          <a:spcPts val="1214"/>
                        </a:lnSpc>
                        <a:buNone/>
                      </a:pPr>
                      <a:r>
                        <a:rPr lang="en-GB" sz="1000" b="1" i="0">
                          <a:solidFill>
                            <a:srgbClr val="FFFFFF"/>
                          </a:solidFill>
                          <a:effectLst/>
                          <a:latin typeface="Arial" panose="020B0604020202020204" pitchFamily="34" charset="0"/>
                        </a:rPr>
                        <a:t>Attribute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a:noFill/>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214"/>
                        </a:lnSpc>
                        <a:buNone/>
                      </a:pPr>
                      <a:r>
                        <a:rPr lang="en-GB" sz="1000" b="1" i="0">
                          <a:solidFill>
                            <a:srgbClr val="FFFFFF"/>
                          </a:solidFill>
                          <a:effectLst/>
                          <a:latin typeface="Arial" panose="020B0604020202020204" pitchFamily="34" charset="0"/>
                        </a:rPr>
                        <a:t>Description </a:t>
                      </a:r>
                      <a:endParaRPr lang="en-GB" b="1" i="0">
                        <a:solidFill>
                          <a:srgbClr val="FFFFFF"/>
                        </a:solidFill>
                        <a:effectLst/>
                      </a:endParaRPr>
                    </a:p>
                  </a:txBody>
                  <a:tcPr>
                    <a:lnL>
                      <a:noFill/>
                    </a:lnL>
                    <a:lnR>
                      <a:noFill/>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214"/>
                        </a:lnSpc>
                        <a:buNone/>
                      </a:pPr>
                      <a:r>
                        <a:rPr lang="en-GB" sz="1000" b="1" i="0">
                          <a:solidFill>
                            <a:srgbClr val="FFFFFF"/>
                          </a:solidFill>
                          <a:effectLst/>
                          <a:latin typeface="Arial" panose="020B0604020202020204" pitchFamily="34" charset="0"/>
                        </a:rPr>
                        <a:t>Units </a:t>
                      </a:r>
                      <a:endParaRPr lang="en-GB" b="1" i="0">
                        <a:solidFill>
                          <a:srgbClr val="FFFFFF"/>
                        </a:solidFill>
                        <a:effectLst/>
                      </a:endParaRPr>
                    </a:p>
                  </a:txBody>
                  <a:tcPr>
                    <a:lnL>
                      <a:noFill/>
                    </a:lnL>
                    <a:lnR>
                      <a:noFill/>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214"/>
                        </a:lnSpc>
                        <a:buNone/>
                      </a:pPr>
                      <a:r>
                        <a:rPr lang="en-GB" sz="1000" b="1" i="0">
                          <a:solidFill>
                            <a:srgbClr val="FFFFFF"/>
                          </a:solidFill>
                          <a:effectLst/>
                          <a:latin typeface="Arial" panose="020B0604020202020204" pitchFamily="34" charset="0"/>
                        </a:rPr>
                        <a:t>Type </a:t>
                      </a:r>
                      <a:endParaRPr lang="en-GB" b="1" i="0">
                        <a:solidFill>
                          <a:srgbClr val="FFFFFF"/>
                        </a:solidFill>
                        <a:effectLst/>
                      </a:endParaRPr>
                    </a:p>
                  </a:txBody>
                  <a:tcPr>
                    <a:lnL>
                      <a:noFill/>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extLst>
                  <a:ext uri="{0D108BD9-81ED-4DB2-BD59-A6C34878D82A}">
                    <a16:rowId xmlns:a16="http://schemas.microsoft.com/office/drawing/2014/main" val="461899415"/>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title</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ESA EO4FLOOD project Precipitation input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1510055967"/>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creation_time</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Time of NetCDF file generation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3462362883"/>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institution</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Name of institution “National Research Council (CNR)”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4276104836"/>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creator_institution_e-mail</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Contact information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2551907027"/>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references</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Project reference paper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1118880212"/>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Temporal interval</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Time window of the extracted data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3048224867"/>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version</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File version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1338394747"/>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Conventions</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CF-1.11-draft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3720282419"/>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DOI</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Digital Object Identifier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3305654070"/>
                  </a:ext>
                </a:extLst>
              </a:tr>
              <a:tr h="190500">
                <a:tc>
                  <a:txBody>
                    <a:bodyPr/>
                    <a:lstStyle/>
                    <a:p>
                      <a:pPr algn="l" rtl="0" fontAlgn="base">
                        <a:lnSpc>
                          <a:spcPts val="1350"/>
                        </a:lnSpc>
                        <a:spcBef>
                          <a:spcPts val="200"/>
                        </a:spcBef>
                        <a:buNone/>
                      </a:pPr>
                      <a:r>
                        <a:rPr lang="en-GB" sz="1000" b="0" i="0">
                          <a:solidFill>
                            <a:srgbClr val="FFFFFF"/>
                          </a:solidFill>
                          <a:effectLst/>
                          <a:latin typeface="Arial" panose="020B0604020202020204" pitchFamily="34" charset="0"/>
                        </a:rPr>
                        <a:t>Acknowledgements</a:t>
                      </a:r>
                      <a:r>
                        <a:rPr lang="en-GB" sz="1000" b="1" i="0">
                          <a:solidFill>
                            <a:srgbClr val="FFFFFF"/>
                          </a:solidFill>
                          <a:effectLst/>
                          <a:latin typeface="Arial" panose="020B0604020202020204" pitchFamily="34" charset="0"/>
                        </a:rPr>
                        <a:t> </a:t>
                      </a:r>
                      <a:endParaRPr lang="en-GB" b="1" i="0">
                        <a:solidFill>
                          <a:srgbClr val="FFFFFF"/>
                        </a:solidFill>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62A39F"/>
                    </a:solidFill>
                  </a:tcPr>
                </a:tc>
                <a:tc>
                  <a:txBody>
                    <a:bodyPr/>
                    <a:lstStyle/>
                    <a:p>
                      <a:pPr algn="l" rtl="0" fontAlgn="base">
                        <a:lnSpc>
                          <a:spcPts val="1350"/>
                        </a:lnSpc>
                        <a:spcBef>
                          <a:spcPts val="200"/>
                        </a:spcBef>
                        <a:buNone/>
                      </a:pPr>
                      <a:r>
                        <a:rPr lang="en-GB" sz="1000" b="0" i="0">
                          <a:effectLst/>
                          <a:latin typeface="Arial" panose="020B0604020202020204" pitchFamily="34" charset="0"/>
                        </a:rPr>
                        <a:t>ESA EO4FLOOD project reference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tc>
                  <a:txBody>
                    <a:bodyPr/>
                    <a:lstStyle/>
                    <a:p>
                      <a:pPr algn="l" rtl="0" fontAlgn="base">
                        <a:lnSpc>
                          <a:spcPts val="1350"/>
                        </a:lnSpc>
                        <a:spcBef>
                          <a:spcPts val="200"/>
                        </a:spcBef>
                        <a:buNone/>
                      </a:pPr>
                      <a:r>
                        <a:rPr lang="en-GB" sz="1000" b="0" i="0">
                          <a:effectLst/>
                          <a:latin typeface="Arial" panose="020B0604020202020204" pitchFamily="34" charset="0"/>
                        </a:rPr>
                        <a:t>text </a:t>
                      </a:r>
                      <a:endParaRPr lang="en-GB" b="0" i="0">
                        <a:effectLst/>
                      </a:endParaRPr>
                    </a:p>
                  </a:txBody>
                  <a:tcPr>
                    <a:lnL w="6344" cap="flat" cmpd="sng" algn="ctr">
                      <a:solidFill>
                        <a:srgbClr val="FFFFFF"/>
                      </a:solidFill>
                      <a:prstDash val="solid"/>
                      <a:round/>
                      <a:headEnd type="none" w="med" len="med"/>
                      <a:tailEnd type="none" w="med" len="med"/>
                    </a:lnL>
                    <a:lnR w="6344" cap="flat" cmpd="sng" algn="ctr">
                      <a:solidFill>
                        <a:srgbClr val="FFFFFF"/>
                      </a:solidFill>
                      <a:prstDash val="solid"/>
                      <a:round/>
                      <a:headEnd type="none" w="med" len="med"/>
                      <a:tailEnd type="none" w="med" len="med"/>
                    </a:lnR>
                    <a:lnT w="6344" cap="flat" cmpd="sng" algn="ctr">
                      <a:solidFill>
                        <a:srgbClr val="FFFFFF"/>
                      </a:solidFill>
                      <a:prstDash val="solid"/>
                      <a:round/>
                      <a:headEnd type="none" w="med" len="med"/>
                      <a:tailEnd type="none" w="med" len="med"/>
                    </a:lnT>
                    <a:lnB w="6344" cap="flat" cmpd="sng" algn="ctr">
                      <a:solidFill>
                        <a:srgbClr val="FFFFFF"/>
                      </a:solidFill>
                      <a:prstDash val="solid"/>
                      <a:round/>
                      <a:headEnd type="none" w="med" len="med"/>
                      <a:tailEnd type="none" w="med" len="med"/>
                    </a:lnB>
                    <a:solidFill>
                      <a:srgbClr val="DFECEB"/>
                    </a:solidFill>
                  </a:tcPr>
                </a:tc>
                <a:extLst>
                  <a:ext uri="{0D108BD9-81ED-4DB2-BD59-A6C34878D82A}">
                    <a16:rowId xmlns:a16="http://schemas.microsoft.com/office/drawing/2014/main" val="3341166404"/>
                  </a:ext>
                </a:extLst>
              </a:tr>
            </a:tbl>
          </a:graphicData>
        </a:graphic>
      </p:graphicFrame>
      <p:pic>
        <p:nvPicPr>
          <p:cNvPr id="9" name="Picture 8" descr="A screenshot of a computer&#10;&#10;AI-generated content may be incorrect.">
            <a:extLst>
              <a:ext uri="{FF2B5EF4-FFF2-40B4-BE49-F238E27FC236}">
                <a16:creationId xmlns:a16="http://schemas.microsoft.com/office/drawing/2014/main" id="{F2AE7634-D409-8219-1881-BA8FD0A8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386" y="947036"/>
            <a:ext cx="4875350" cy="5156052"/>
          </a:xfrm>
          <a:prstGeom prst="rect">
            <a:avLst/>
          </a:prstGeom>
        </p:spPr>
      </p:pic>
    </p:spTree>
    <p:extLst>
      <p:ext uri="{BB962C8B-B14F-4D97-AF65-F5344CB8AC3E}">
        <p14:creationId xmlns:p14="http://schemas.microsoft.com/office/powerpoint/2010/main" val="292459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05229C1C-3808-8ACF-7436-33CB56BB32A6}"/>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A7F8F700-01D1-C305-647A-73ACA2A197EA}"/>
              </a:ext>
            </a:extLst>
          </p:cNvPr>
          <p:cNvSpPr txBox="1"/>
          <p:nvPr/>
        </p:nvSpPr>
        <p:spPr>
          <a:xfrm>
            <a:off x="152554" y="985835"/>
            <a:ext cx="11655873" cy="923289"/>
          </a:xfrm>
          <a:prstGeom prst="rect">
            <a:avLst/>
          </a:prstGeom>
          <a:noFill/>
          <a:ln>
            <a:noFill/>
          </a:ln>
        </p:spPr>
        <p:txBody>
          <a:bodyPr spcFirstLastPara="1" wrap="square" lIns="91425" tIns="45700" rIns="91425" bIns="45700" anchor="t" anchorCtr="0">
            <a:spAutoFit/>
          </a:bodyPr>
          <a:lstStyle/>
          <a:p>
            <a:r>
              <a:rPr lang="en-GB" b="1" noProof="0">
                <a:solidFill>
                  <a:schemeClr val="dk1"/>
                </a:solidFill>
                <a:latin typeface="Century Gothic"/>
                <a:sym typeface="Century Gothic"/>
              </a:rPr>
              <a:t>Strategy:</a:t>
            </a:r>
          </a:p>
          <a:p>
            <a:pPr marL="342900" indent="-342900">
              <a:buFont typeface="+mj-lt"/>
              <a:buAutoNum type="arabicPeriod"/>
            </a:pPr>
            <a:r>
              <a:rPr lang="en-GB" b="1">
                <a:solidFill>
                  <a:schemeClr val="dk1"/>
                </a:solidFill>
                <a:latin typeface="Century Gothic"/>
                <a:sym typeface="Century Gothic"/>
              </a:rPr>
              <a:t>Comparison against ERA Land soil moisture</a:t>
            </a:r>
          </a:p>
          <a:p>
            <a:pPr marL="342900" indent="-342900">
              <a:buFont typeface="+mj-lt"/>
              <a:buAutoNum type="arabicPeriod"/>
            </a:pPr>
            <a:r>
              <a:rPr lang="en-GB" b="1">
                <a:solidFill>
                  <a:schemeClr val="dk1"/>
                </a:solidFill>
                <a:latin typeface="Century Gothic"/>
                <a:sym typeface="Century Gothic"/>
              </a:rPr>
              <a:t>Perform Collocation Analysis (Gruber et al. 2016)</a:t>
            </a:r>
            <a:endParaRPr lang="en-GB" noProof="0">
              <a:solidFill>
                <a:schemeClr val="dk1"/>
              </a:solidFill>
            </a:endParaRPr>
          </a:p>
        </p:txBody>
      </p:sp>
      <p:sp>
        <p:nvSpPr>
          <p:cNvPr id="4" name="Google Shape;77;p4">
            <a:extLst>
              <a:ext uri="{FF2B5EF4-FFF2-40B4-BE49-F238E27FC236}">
                <a16:creationId xmlns:a16="http://schemas.microsoft.com/office/drawing/2014/main" id="{F906587E-FCC1-07AA-F9AE-E8EA28BFE3F0}"/>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 </a:t>
            </a:r>
            <a:r>
              <a:rPr lang="en-GB" sz="4000" b="0" i="0" u="none" strike="noStrike" cap="none" noProof="0" dirty="0" err="1">
                <a:solidFill>
                  <a:schemeClr val="lt1"/>
                </a:solidFill>
                <a:latin typeface="Century Gothic"/>
                <a:ea typeface="Century Gothic"/>
                <a:cs typeface="Century Gothic"/>
                <a:sym typeface="Century Gothic"/>
              </a:rPr>
              <a:t>erro</a:t>
            </a:r>
            <a:r>
              <a:rPr lang="en-GB" sz="4000" dirty="0">
                <a:solidFill>
                  <a:schemeClr val="lt1"/>
                </a:solidFill>
                <a:latin typeface="Century Gothic"/>
                <a:ea typeface="Century Gothic"/>
                <a:cs typeface="Century Gothic"/>
                <a:sym typeface="Century Gothic"/>
              </a:rPr>
              <a:t>r characterization</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AFBBAD9D-4E10-B51D-079B-C0CED015F110}"/>
              </a:ext>
            </a:extLst>
          </p:cNvPr>
          <p:cNvPicPr>
            <a:picLocks noChangeAspect="1"/>
          </p:cNvPicPr>
          <p:nvPr/>
        </p:nvPicPr>
        <p:blipFill rotWithShape="1">
          <a:blip r:embed="rId3"/>
          <a:srcRect l="13238" t="26905"/>
          <a:stretch/>
        </p:blipFill>
        <p:spPr>
          <a:xfrm>
            <a:off x="4307971" y="2566590"/>
            <a:ext cx="4687354" cy="1421647"/>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F6ABFEC-18F3-D7EE-0D01-FD107ABF8618}"/>
                  </a:ext>
                </a:extLst>
              </p:cNvPr>
              <p:cNvSpPr/>
              <p:nvPr/>
            </p:nvSpPr>
            <p:spPr>
              <a:xfrm>
                <a:off x="8481" y="2256166"/>
                <a:ext cx="3653100" cy="1765676"/>
              </a:xfrm>
              <a:prstGeom prst="rect">
                <a:avLst/>
              </a:prstGeom>
            </p:spPr>
            <p:txBody>
              <a:bodyPr wrap="square">
                <a:spAutoFit/>
              </a:bodyPr>
              <a:lstStyle/>
              <a:p>
                <a:pPr algn="ctr"/>
                <a:r>
                  <a:rPr lang="en-US">
                    <a:solidFill>
                      <a:schemeClr val="dk1"/>
                    </a:solidFill>
                    <a:latin typeface="Century Gothic"/>
                  </a:rPr>
                  <a:t>A technique able to provide the error variance </a:t>
                </a:r>
                <a:r>
                  <a:rPr lang="en-US" b="1">
                    <a:solidFill>
                      <a:schemeClr val="dk1"/>
                    </a:solidFill>
                    <a:latin typeface="Century Gothic"/>
                  </a:rPr>
                  <a:t>Var(</a:t>
                </a:r>
                <a14:m>
                  <m:oMath xmlns:m="http://schemas.openxmlformats.org/officeDocument/2006/math">
                    <m:sSub>
                      <m:sSubPr>
                        <m:ctrlPr>
                          <a:rPr lang="en-US" b="1" i="1">
                            <a:solidFill>
                              <a:schemeClr val="dk1"/>
                            </a:solidFill>
                            <a:latin typeface="Cambria Math" panose="02040503050406030204" pitchFamily="18" charset="0"/>
                          </a:rPr>
                        </m:ctrlPr>
                      </m:sSubPr>
                      <m:e>
                        <m:r>
                          <a:rPr lang="en-US" b="1" i="1">
                            <a:solidFill>
                              <a:schemeClr val="dk1"/>
                            </a:solidFill>
                            <a:latin typeface="Cambria Math" panose="02040503050406030204" pitchFamily="18" charset="0"/>
                          </a:rPr>
                          <m:t>𝜺</m:t>
                        </m:r>
                      </m:e>
                      <m:sub>
                        <m:r>
                          <a:rPr lang="en-US" b="1" i="1">
                            <a:solidFill>
                              <a:schemeClr val="dk1"/>
                            </a:solidFill>
                            <a:latin typeface="Cambria Math" panose="02040503050406030204" pitchFamily="18" charset="0"/>
                          </a:rPr>
                          <m:t>𝑿</m:t>
                        </m:r>
                      </m:sub>
                    </m:sSub>
                  </m:oMath>
                </a14:m>
                <a:r>
                  <a:rPr lang="en-US" b="1">
                    <a:solidFill>
                      <a:schemeClr val="dk1"/>
                    </a:solidFill>
                    <a:latin typeface="Century Gothic"/>
                  </a:rPr>
                  <a:t>), Var(</a:t>
                </a:r>
                <a14:m>
                  <m:oMath xmlns:m="http://schemas.openxmlformats.org/officeDocument/2006/math">
                    <m:sSub>
                      <m:sSubPr>
                        <m:ctrlPr>
                          <a:rPr lang="en-US" b="1" i="1">
                            <a:solidFill>
                              <a:schemeClr val="dk1"/>
                            </a:solidFill>
                            <a:latin typeface="Cambria Math" panose="02040503050406030204" pitchFamily="18" charset="0"/>
                          </a:rPr>
                        </m:ctrlPr>
                      </m:sSubPr>
                      <m:e>
                        <m:r>
                          <a:rPr lang="en-US" b="1" i="1">
                            <a:solidFill>
                              <a:schemeClr val="dk1"/>
                            </a:solidFill>
                            <a:latin typeface="Cambria Math" panose="02040503050406030204" pitchFamily="18" charset="0"/>
                          </a:rPr>
                          <m:t>𝜺</m:t>
                        </m:r>
                      </m:e>
                      <m:sub>
                        <m:r>
                          <a:rPr lang="en-US" b="1" i="1">
                            <a:solidFill>
                              <a:schemeClr val="dk1"/>
                            </a:solidFill>
                            <a:latin typeface="Cambria Math" panose="02040503050406030204" pitchFamily="18" charset="0"/>
                          </a:rPr>
                          <m:t>𝑿</m:t>
                        </m:r>
                      </m:sub>
                    </m:sSub>
                  </m:oMath>
                </a14:m>
                <a:r>
                  <a:rPr lang="en-US" b="1">
                    <a:solidFill>
                      <a:schemeClr val="dk1"/>
                    </a:solidFill>
                    <a:latin typeface="Century Gothic"/>
                  </a:rPr>
                  <a:t>), Var(</a:t>
                </a:r>
                <a14:m>
                  <m:oMath xmlns:m="http://schemas.openxmlformats.org/officeDocument/2006/math">
                    <m:sSub>
                      <m:sSubPr>
                        <m:ctrlPr>
                          <a:rPr lang="en-US" b="1" i="1">
                            <a:solidFill>
                              <a:schemeClr val="dk1"/>
                            </a:solidFill>
                            <a:latin typeface="Cambria Math" panose="02040503050406030204" pitchFamily="18" charset="0"/>
                          </a:rPr>
                        </m:ctrlPr>
                      </m:sSubPr>
                      <m:e>
                        <m:r>
                          <a:rPr lang="en-US" b="1" i="1">
                            <a:solidFill>
                              <a:schemeClr val="dk1"/>
                            </a:solidFill>
                            <a:latin typeface="Cambria Math" panose="02040503050406030204" pitchFamily="18" charset="0"/>
                          </a:rPr>
                          <m:t>𝜺</m:t>
                        </m:r>
                      </m:e>
                      <m:sub>
                        <m:r>
                          <a:rPr lang="en-US" b="1" i="1">
                            <a:solidFill>
                              <a:schemeClr val="dk1"/>
                            </a:solidFill>
                            <a:latin typeface="Cambria Math" panose="02040503050406030204" pitchFamily="18" charset="0"/>
                          </a:rPr>
                          <m:t>𝒁</m:t>
                        </m:r>
                      </m:sub>
                    </m:sSub>
                  </m:oMath>
                </a14:m>
                <a:r>
                  <a:rPr lang="en-US" b="1">
                    <a:solidFill>
                      <a:schemeClr val="dk1"/>
                    </a:solidFill>
                    <a:latin typeface="Century Gothic"/>
                  </a:rPr>
                  <a:t>)</a:t>
                </a:r>
                <a:r>
                  <a:rPr lang="en-US">
                    <a:solidFill>
                      <a:schemeClr val="dk1"/>
                    </a:solidFill>
                    <a:latin typeface="Century Gothic"/>
                  </a:rPr>
                  <a:t> of three estimates, </a:t>
                </a:r>
              </a:p>
              <a:p>
                <a:pPr algn="ctr"/>
                <a14:m>
                  <m:oMath xmlns:m="http://schemas.openxmlformats.org/officeDocument/2006/math">
                    <m:acc>
                      <m:accPr>
                        <m:chr m:val="̂"/>
                        <m:ctrlPr>
                          <a:rPr lang="en-US" b="1" i="1">
                            <a:solidFill>
                              <a:schemeClr val="dk1"/>
                            </a:solidFill>
                            <a:latin typeface="Cambria Math" panose="02040503050406030204" pitchFamily="18" charset="0"/>
                          </a:rPr>
                        </m:ctrlPr>
                      </m:accPr>
                      <m:e>
                        <m:sSub>
                          <m:sSubPr>
                            <m:ctrlPr>
                              <a:rPr lang="en-US" b="1" i="1">
                                <a:solidFill>
                                  <a:schemeClr val="dk1"/>
                                </a:solidFill>
                                <a:latin typeface="Cambria Math" panose="02040503050406030204" pitchFamily="18" charset="0"/>
                              </a:rPr>
                            </m:ctrlPr>
                          </m:sSubPr>
                          <m:e>
                            <m:r>
                              <a:rPr lang="en-US" b="1" i="1">
                                <a:solidFill>
                                  <a:schemeClr val="dk1"/>
                                </a:solidFill>
                                <a:latin typeface="Cambria Math" panose="02040503050406030204" pitchFamily="18" charset="0"/>
                              </a:rPr>
                              <m:t>𝜽</m:t>
                            </m:r>
                          </m:e>
                          <m:sub>
                            <m:r>
                              <a:rPr lang="en-US" b="1" i="1">
                                <a:solidFill>
                                  <a:schemeClr val="dk1"/>
                                </a:solidFill>
                                <a:latin typeface="Cambria Math" panose="02040503050406030204" pitchFamily="18" charset="0"/>
                              </a:rPr>
                              <m:t>𝑿</m:t>
                            </m:r>
                          </m:sub>
                        </m:sSub>
                      </m:e>
                    </m:acc>
                    <m:r>
                      <a:rPr lang="en-US" b="1">
                        <a:solidFill>
                          <a:schemeClr val="dk1"/>
                        </a:solidFill>
                        <a:latin typeface="Cambria Math" panose="02040503050406030204" pitchFamily="18" charset="0"/>
                      </a:rPr>
                      <m:t> </m:t>
                    </m:r>
                  </m:oMath>
                </a14:m>
                <a:r>
                  <a:rPr lang="en-US" b="1">
                    <a:solidFill>
                      <a:schemeClr val="dk1"/>
                    </a:solidFill>
                    <a:latin typeface="Century Gothic"/>
                  </a:rPr>
                  <a:t>, </a:t>
                </a:r>
                <a14:m>
                  <m:oMath xmlns:m="http://schemas.openxmlformats.org/officeDocument/2006/math">
                    <m:acc>
                      <m:accPr>
                        <m:chr m:val="̂"/>
                        <m:ctrlPr>
                          <a:rPr lang="en-US" b="1" i="1">
                            <a:solidFill>
                              <a:schemeClr val="dk1"/>
                            </a:solidFill>
                            <a:latin typeface="Cambria Math" panose="02040503050406030204" pitchFamily="18" charset="0"/>
                          </a:rPr>
                        </m:ctrlPr>
                      </m:accPr>
                      <m:e>
                        <m:sSub>
                          <m:sSubPr>
                            <m:ctrlPr>
                              <a:rPr lang="en-US" b="1" i="1">
                                <a:solidFill>
                                  <a:schemeClr val="dk1"/>
                                </a:solidFill>
                                <a:latin typeface="Cambria Math" panose="02040503050406030204" pitchFamily="18" charset="0"/>
                              </a:rPr>
                            </m:ctrlPr>
                          </m:sSubPr>
                          <m:e>
                            <m:r>
                              <a:rPr lang="en-US" b="1" i="1">
                                <a:solidFill>
                                  <a:schemeClr val="dk1"/>
                                </a:solidFill>
                                <a:latin typeface="Cambria Math" panose="02040503050406030204" pitchFamily="18" charset="0"/>
                              </a:rPr>
                              <m:t>𝜽</m:t>
                            </m:r>
                          </m:e>
                          <m:sub>
                            <m:r>
                              <a:rPr lang="en-US" b="1" i="1">
                                <a:solidFill>
                                  <a:schemeClr val="dk1"/>
                                </a:solidFill>
                                <a:latin typeface="Cambria Math" panose="02040503050406030204" pitchFamily="18" charset="0"/>
                              </a:rPr>
                              <m:t>𝒀</m:t>
                            </m:r>
                          </m:sub>
                        </m:sSub>
                      </m:e>
                    </m:acc>
                    <m:r>
                      <a:rPr lang="en-US" b="1">
                        <a:solidFill>
                          <a:schemeClr val="dk1"/>
                        </a:solidFill>
                        <a:latin typeface="Cambria Math" panose="02040503050406030204" pitchFamily="18" charset="0"/>
                      </a:rPr>
                      <m:t> </m:t>
                    </m:r>
                  </m:oMath>
                </a14:m>
                <a:r>
                  <a:rPr lang="en-US" b="1">
                    <a:solidFill>
                      <a:schemeClr val="dk1"/>
                    </a:solidFill>
                    <a:latin typeface="Century Gothic"/>
                  </a:rPr>
                  <a:t>, </a:t>
                </a:r>
                <a14:m>
                  <m:oMath xmlns:m="http://schemas.openxmlformats.org/officeDocument/2006/math">
                    <m:acc>
                      <m:accPr>
                        <m:chr m:val="̂"/>
                        <m:ctrlPr>
                          <a:rPr lang="en-US" b="1" i="1">
                            <a:solidFill>
                              <a:schemeClr val="dk1"/>
                            </a:solidFill>
                            <a:latin typeface="Cambria Math" panose="02040503050406030204" pitchFamily="18" charset="0"/>
                          </a:rPr>
                        </m:ctrlPr>
                      </m:accPr>
                      <m:e>
                        <m:sSub>
                          <m:sSubPr>
                            <m:ctrlPr>
                              <a:rPr lang="en-US" b="1" i="1">
                                <a:solidFill>
                                  <a:schemeClr val="dk1"/>
                                </a:solidFill>
                                <a:latin typeface="Cambria Math" panose="02040503050406030204" pitchFamily="18" charset="0"/>
                              </a:rPr>
                            </m:ctrlPr>
                          </m:sSubPr>
                          <m:e>
                            <m:r>
                              <a:rPr lang="en-US" b="1" i="1">
                                <a:solidFill>
                                  <a:schemeClr val="dk1"/>
                                </a:solidFill>
                                <a:latin typeface="Cambria Math" panose="02040503050406030204" pitchFamily="18" charset="0"/>
                              </a:rPr>
                              <m:t>𝜽</m:t>
                            </m:r>
                          </m:e>
                          <m:sub>
                            <m:r>
                              <a:rPr lang="en-US" b="1" i="1">
                                <a:solidFill>
                                  <a:schemeClr val="dk1"/>
                                </a:solidFill>
                                <a:latin typeface="Cambria Math" panose="02040503050406030204" pitchFamily="18" charset="0"/>
                              </a:rPr>
                              <m:t>𝒁</m:t>
                            </m:r>
                          </m:sub>
                        </m:sSub>
                      </m:e>
                    </m:acc>
                    <m:r>
                      <a:rPr lang="en-US" b="0">
                        <a:solidFill>
                          <a:schemeClr val="dk1"/>
                        </a:solidFill>
                        <a:latin typeface="Cambria Math" panose="02040503050406030204" pitchFamily="18" charset="0"/>
                      </a:rPr>
                      <m:t> </m:t>
                    </m:r>
                  </m:oMath>
                </a14:m>
                <a:r>
                  <a:rPr lang="en-US">
                    <a:solidFill>
                      <a:schemeClr val="dk1"/>
                    </a:solidFill>
                    <a:latin typeface="Century Gothic"/>
                  </a:rPr>
                  <a:t>of the same variable </a:t>
                </a:r>
                <a:r>
                  <a:rPr lang="el-GR" b="1">
                    <a:solidFill>
                      <a:schemeClr val="dk1"/>
                    </a:solidFill>
                    <a:latin typeface="Century Gothic"/>
                  </a:rPr>
                  <a:t>θ</a:t>
                </a:r>
                <a:r>
                  <a:rPr lang="en-US">
                    <a:solidFill>
                      <a:schemeClr val="dk1"/>
                    </a:solidFill>
                    <a:latin typeface="Century Gothic"/>
                  </a:rPr>
                  <a:t>.</a:t>
                </a:r>
              </a:p>
            </p:txBody>
          </p:sp>
        </mc:Choice>
        <mc:Fallback xmlns="">
          <p:sp>
            <p:nvSpPr>
              <p:cNvPr id="5" name="Rectangle 4">
                <a:extLst>
                  <a:ext uri="{FF2B5EF4-FFF2-40B4-BE49-F238E27FC236}">
                    <a16:creationId xmlns:a16="http://schemas.microsoft.com/office/drawing/2014/main" id="{FF6ABFEC-18F3-D7EE-0D01-FD107ABF8618}"/>
                  </a:ext>
                </a:extLst>
              </p:cNvPr>
              <p:cNvSpPr>
                <a:spLocks noRot="1" noChangeAspect="1" noMove="1" noResize="1" noEditPoints="1" noAdjustHandles="1" noChangeArrowheads="1" noChangeShapeType="1" noTextEdit="1"/>
              </p:cNvSpPr>
              <p:nvPr/>
            </p:nvSpPr>
            <p:spPr>
              <a:xfrm>
                <a:off x="8481" y="2256166"/>
                <a:ext cx="3653100" cy="1765676"/>
              </a:xfrm>
              <a:prstGeom prst="rect">
                <a:avLst/>
              </a:prstGeom>
              <a:blipFill>
                <a:blip r:embed="rId4"/>
                <a:stretch>
                  <a:fillRect l="-1167" t="-1724" r="-266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A216E78-3F60-AB75-2D33-5D818500BF84}"/>
              </a:ext>
            </a:extLst>
          </p:cNvPr>
          <p:cNvSpPr/>
          <p:nvPr/>
        </p:nvSpPr>
        <p:spPr>
          <a:xfrm>
            <a:off x="3769438" y="3921448"/>
            <a:ext cx="1113062" cy="276999"/>
          </a:xfrm>
          <a:prstGeom prst="rect">
            <a:avLst/>
          </a:prstGeom>
        </p:spPr>
        <p:txBody>
          <a:bodyPr wrap="none">
            <a:spAutoFit/>
          </a:bodyPr>
          <a:lstStyle/>
          <a:p>
            <a:r>
              <a:rPr lang="en-US" sz="1200" err="1">
                <a:solidFill>
                  <a:srgbClr val="000000"/>
                </a:solidFill>
                <a:latin typeface="Calibri" panose="020F0502020204030204" pitchFamily="34" charset="0"/>
                <a:cs typeface="Calibri" panose="020F0502020204030204" pitchFamily="34" charset="0"/>
              </a:rPr>
              <a:t>Stofflen</a:t>
            </a:r>
            <a:r>
              <a:rPr lang="en-US" sz="1200">
                <a:solidFill>
                  <a:srgbClr val="000000"/>
                </a:solidFill>
                <a:latin typeface="Calibri" panose="020F0502020204030204" pitchFamily="34" charset="0"/>
                <a:cs typeface="Calibri" panose="020F0502020204030204" pitchFamily="34" charset="0"/>
              </a:rPr>
              <a:t> (1998)</a:t>
            </a:r>
          </a:p>
        </p:txBody>
      </p:sp>
      <p:pic>
        <p:nvPicPr>
          <p:cNvPr id="7" name="Picture 6">
            <a:extLst>
              <a:ext uri="{FF2B5EF4-FFF2-40B4-BE49-F238E27FC236}">
                <a16:creationId xmlns:a16="http://schemas.microsoft.com/office/drawing/2014/main" id="{0E1C9B6B-7922-9CB2-96F1-52A203C8486B}"/>
              </a:ext>
            </a:extLst>
          </p:cNvPr>
          <p:cNvPicPr>
            <a:picLocks noChangeAspect="1"/>
          </p:cNvPicPr>
          <p:nvPr/>
        </p:nvPicPr>
        <p:blipFill>
          <a:blip r:embed="rId5"/>
          <a:stretch>
            <a:fillRect/>
          </a:stretch>
        </p:blipFill>
        <p:spPr>
          <a:xfrm>
            <a:off x="9418450" y="2509667"/>
            <a:ext cx="2465958" cy="1441958"/>
          </a:xfrm>
          <a:prstGeom prst="rect">
            <a:avLst/>
          </a:prstGeom>
        </p:spPr>
      </p:pic>
      <p:sp>
        <p:nvSpPr>
          <p:cNvPr id="8" name="Rectangle 7">
            <a:extLst>
              <a:ext uri="{FF2B5EF4-FFF2-40B4-BE49-F238E27FC236}">
                <a16:creationId xmlns:a16="http://schemas.microsoft.com/office/drawing/2014/main" id="{3E49CC02-E36C-EB26-7C2E-6316C9CA083B}"/>
              </a:ext>
            </a:extLst>
          </p:cNvPr>
          <p:cNvSpPr/>
          <p:nvPr/>
        </p:nvSpPr>
        <p:spPr>
          <a:xfrm>
            <a:off x="7206824" y="2197258"/>
            <a:ext cx="1386085" cy="369332"/>
          </a:xfrm>
          <a:prstGeom prst="rect">
            <a:avLst/>
          </a:prstGeom>
        </p:spPr>
        <p:txBody>
          <a:bodyPr wrap="none">
            <a:spAutoFit/>
          </a:bodyPr>
          <a:lstStyle/>
          <a:p>
            <a:r>
              <a:rPr lang="en-US" spc="-1">
                <a:uFill>
                  <a:solidFill>
                    <a:srgbClr val="FFFFFF"/>
                  </a:solidFill>
                </a:uFill>
              </a:rPr>
              <a:t>Assumptions</a:t>
            </a:r>
            <a:endParaRPr lang="en-US"/>
          </a:p>
        </p:txBody>
      </p:sp>
      <p:sp>
        <p:nvSpPr>
          <p:cNvPr id="10" name="Rectangle 9">
            <a:extLst>
              <a:ext uri="{FF2B5EF4-FFF2-40B4-BE49-F238E27FC236}">
                <a16:creationId xmlns:a16="http://schemas.microsoft.com/office/drawing/2014/main" id="{4CCB88F5-E437-31EC-160E-46F91D0D865A}"/>
              </a:ext>
            </a:extLst>
          </p:cNvPr>
          <p:cNvSpPr/>
          <p:nvPr/>
        </p:nvSpPr>
        <p:spPr>
          <a:xfrm>
            <a:off x="10035658" y="2182093"/>
            <a:ext cx="1433149" cy="338554"/>
          </a:xfrm>
          <a:prstGeom prst="rect">
            <a:avLst/>
          </a:prstGeom>
        </p:spPr>
        <p:txBody>
          <a:bodyPr wrap="none">
            <a:spAutoFit/>
          </a:bodyPr>
          <a:lstStyle/>
          <a:p>
            <a:r>
              <a:rPr lang="en-US" sz="1600" spc="-1">
                <a:uFill>
                  <a:solidFill>
                    <a:srgbClr val="FFFFFF"/>
                  </a:solidFill>
                </a:uFill>
              </a:rPr>
              <a:t>Error variances</a:t>
            </a:r>
            <a:endParaRPr lang="en-US" sz="1600"/>
          </a:p>
        </p:txBody>
      </p:sp>
      <p:pic>
        <p:nvPicPr>
          <p:cNvPr id="11" name="Picture 10">
            <a:extLst>
              <a:ext uri="{FF2B5EF4-FFF2-40B4-BE49-F238E27FC236}">
                <a16:creationId xmlns:a16="http://schemas.microsoft.com/office/drawing/2014/main" id="{E22B38BD-3812-520A-01FD-34357ECB0A56}"/>
              </a:ext>
            </a:extLst>
          </p:cNvPr>
          <p:cNvPicPr>
            <a:picLocks noChangeAspect="1"/>
          </p:cNvPicPr>
          <p:nvPr/>
        </p:nvPicPr>
        <p:blipFill>
          <a:blip r:embed="rId6"/>
          <a:stretch>
            <a:fillRect/>
          </a:stretch>
        </p:blipFill>
        <p:spPr>
          <a:xfrm>
            <a:off x="4513937" y="4909270"/>
            <a:ext cx="7162800" cy="1228725"/>
          </a:xfrm>
          <a:prstGeom prst="rect">
            <a:avLst/>
          </a:prstGeom>
        </p:spPr>
      </p:pic>
      <p:sp>
        <p:nvSpPr>
          <p:cNvPr id="12" name="Rectangle 11">
            <a:extLst>
              <a:ext uri="{FF2B5EF4-FFF2-40B4-BE49-F238E27FC236}">
                <a16:creationId xmlns:a16="http://schemas.microsoft.com/office/drawing/2014/main" id="{83205F2C-2961-FFAF-AC36-5FA224F6D236}"/>
              </a:ext>
            </a:extLst>
          </p:cNvPr>
          <p:cNvSpPr/>
          <p:nvPr/>
        </p:nvSpPr>
        <p:spPr>
          <a:xfrm>
            <a:off x="217824" y="4451208"/>
            <a:ext cx="7103227" cy="369332"/>
          </a:xfrm>
          <a:prstGeom prst="rect">
            <a:avLst/>
          </a:prstGeom>
        </p:spPr>
        <p:txBody>
          <a:bodyPr wrap="none">
            <a:spAutoFit/>
          </a:bodyPr>
          <a:lstStyle/>
          <a:p>
            <a:r>
              <a:rPr lang="en-US">
                <a:solidFill>
                  <a:schemeClr val="dk1"/>
                </a:solidFill>
                <a:latin typeface="Century Gothic"/>
              </a:rPr>
              <a:t>Recently extended to estimate the </a:t>
            </a:r>
            <a:r>
              <a:rPr lang="en-US" b="1">
                <a:solidFill>
                  <a:schemeClr val="dk1"/>
                </a:solidFill>
                <a:latin typeface="Century Gothic"/>
              </a:rPr>
              <a:t>Signal-to-Noise Ratio (SNR)</a:t>
            </a:r>
          </a:p>
        </p:txBody>
      </p:sp>
      <p:sp>
        <p:nvSpPr>
          <p:cNvPr id="13" name="Rectangle 12">
            <a:extLst>
              <a:ext uri="{FF2B5EF4-FFF2-40B4-BE49-F238E27FC236}">
                <a16:creationId xmlns:a16="http://schemas.microsoft.com/office/drawing/2014/main" id="{241E6775-4BDE-5E8C-0346-8EC7706A57C1}"/>
              </a:ext>
            </a:extLst>
          </p:cNvPr>
          <p:cNvSpPr/>
          <p:nvPr/>
        </p:nvSpPr>
        <p:spPr>
          <a:xfrm>
            <a:off x="3769438" y="2143592"/>
            <a:ext cx="8201686" cy="2054855"/>
          </a:xfrm>
          <a:prstGeom prst="rect">
            <a:avLst/>
          </a:prstGeom>
          <a:solidFill>
            <a:srgbClr val="FFD966">
              <a:alpha val="1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CE1E1"/>
              </a:highlight>
            </a:endParaRPr>
          </a:p>
        </p:txBody>
      </p:sp>
      <p:sp>
        <p:nvSpPr>
          <p:cNvPr id="14" name="Rectangle 13">
            <a:extLst>
              <a:ext uri="{FF2B5EF4-FFF2-40B4-BE49-F238E27FC236}">
                <a16:creationId xmlns:a16="http://schemas.microsoft.com/office/drawing/2014/main" id="{77B92B94-71EE-4990-8482-D3B5DB5FFD96}"/>
              </a:ext>
            </a:extLst>
          </p:cNvPr>
          <p:cNvSpPr/>
          <p:nvPr/>
        </p:nvSpPr>
        <p:spPr>
          <a:xfrm>
            <a:off x="4412511" y="4909270"/>
            <a:ext cx="7558613" cy="1228725"/>
          </a:xfrm>
          <a:prstGeom prst="rect">
            <a:avLst/>
          </a:prstGeom>
          <a:solidFill>
            <a:srgbClr val="FFD966">
              <a:alpha val="1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CE1E1"/>
              </a:highlight>
            </a:endParaRPr>
          </a:p>
        </p:txBody>
      </p:sp>
      <p:pic>
        <p:nvPicPr>
          <p:cNvPr id="15" name="Picture 14">
            <a:extLst>
              <a:ext uri="{FF2B5EF4-FFF2-40B4-BE49-F238E27FC236}">
                <a16:creationId xmlns:a16="http://schemas.microsoft.com/office/drawing/2014/main" id="{7260030B-A08D-197B-B571-FD0E03BB6C89}"/>
              </a:ext>
            </a:extLst>
          </p:cNvPr>
          <p:cNvPicPr>
            <a:picLocks noChangeAspect="1"/>
          </p:cNvPicPr>
          <p:nvPr/>
        </p:nvPicPr>
        <p:blipFill rotWithShape="1">
          <a:blip r:embed="rId7"/>
          <a:srcRect l="41224"/>
          <a:stretch/>
        </p:blipFill>
        <p:spPr>
          <a:xfrm>
            <a:off x="370830" y="5207440"/>
            <a:ext cx="3660695" cy="646911"/>
          </a:xfrm>
          <a:prstGeom prst="rect">
            <a:avLst/>
          </a:prstGeom>
          <a:ln w="19050">
            <a:noFill/>
          </a:ln>
        </p:spPr>
      </p:pic>
    </p:spTree>
    <p:extLst>
      <p:ext uri="{BB962C8B-B14F-4D97-AF65-F5344CB8AC3E}">
        <p14:creationId xmlns:p14="http://schemas.microsoft.com/office/powerpoint/2010/main" val="3765187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034EB617-E5DB-500A-FD57-E4986102BD6B}"/>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8B9A406C-D45B-7244-723B-B4A9D471A6B2}"/>
              </a:ext>
            </a:extLst>
          </p:cNvPr>
          <p:cNvSpPr/>
          <p:nvPr/>
        </p:nvSpPr>
        <p:spPr>
          <a:xfrm>
            <a:off x="152554" y="103257"/>
            <a:ext cx="12039446" cy="707846"/>
          </a:xfrm>
          <a:prstGeom prst="rect">
            <a:avLst/>
          </a:prstGeom>
          <a:noFill/>
          <a:ln>
            <a:noFill/>
          </a:ln>
        </p:spPr>
        <p:txBody>
          <a:bodyPr spcFirstLastPara="1" wrap="square" lIns="91425" tIns="45700" rIns="91425" bIns="45700" anchor="t" anchorCtr="0">
            <a:spAutoFit/>
          </a:bodyPr>
          <a:lstStyle/>
          <a:p>
            <a:pPr lvl="0">
              <a:buClr>
                <a:srgbClr val="000000"/>
              </a:buClr>
              <a:buSzPts val="4000"/>
            </a:pPr>
            <a:r>
              <a:rPr lang="en-GB" sz="4000" b="0" i="0" u="none" strike="noStrike" cap="none" noProof="0" dirty="0">
                <a:solidFill>
                  <a:schemeClr val="lt1"/>
                </a:solidFill>
                <a:latin typeface="Century Gothic"/>
                <a:ea typeface="Century Gothic"/>
                <a:cs typeface="Century Gothic"/>
                <a:sym typeface="Century Gothic"/>
              </a:rPr>
              <a:t>Soil Moisture</a:t>
            </a:r>
            <a:r>
              <a:rPr lang="en-GB" sz="4000" dirty="0">
                <a:solidFill>
                  <a:schemeClr val="lt1"/>
                </a:solidFill>
                <a:latin typeface="Century Gothic"/>
                <a:ea typeface="Century Gothic"/>
                <a:cs typeface="Century Gothic"/>
                <a:sym typeface="Century Gothic"/>
              </a:rPr>
              <a:t>: Correlation with ERA5 Land</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20" name="Picture 19">
            <a:extLst>
              <a:ext uri="{FF2B5EF4-FFF2-40B4-BE49-F238E27FC236}">
                <a16:creationId xmlns:a16="http://schemas.microsoft.com/office/drawing/2014/main" id="{76526DDF-0BF9-B2D9-F551-707C2F18C2FE}"/>
              </a:ext>
            </a:extLst>
          </p:cNvPr>
          <p:cNvPicPr>
            <a:picLocks noChangeAspect="1"/>
          </p:cNvPicPr>
          <p:nvPr/>
        </p:nvPicPr>
        <p:blipFill>
          <a:blip r:embed="rId3"/>
          <a:stretch>
            <a:fillRect/>
          </a:stretch>
        </p:blipFill>
        <p:spPr>
          <a:xfrm>
            <a:off x="339691" y="1390102"/>
            <a:ext cx="11512618" cy="3830484"/>
          </a:xfrm>
          <a:prstGeom prst="rect">
            <a:avLst/>
          </a:prstGeom>
        </p:spPr>
      </p:pic>
    </p:spTree>
    <p:extLst>
      <p:ext uri="{BB962C8B-B14F-4D97-AF65-F5344CB8AC3E}">
        <p14:creationId xmlns:p14="http://schemas.microsoft.com/office/powerpoint/2010/main" val="1999821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D5EEA8B3-7281-D5D4-FA5B-A0FE4A5DA1FF}"/>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Study Area</a:t>
            </a:r>
          </a:p>
        </p:txBody>
      </p:sp>
      <p:grpSp>
        <p:nvGrpSpPr>
          <p:cNvPr id="48" name="Gruppo 47">
            <a:extLst>
              <a:ext uri="{FF2B5EF4-FFF2-40B4-BE49-F238E27FC236}">
                <a16:creationId xmlns:a16="http://schemas.microsoft.com/office/drawing/2014/main" id="{BA14A2DF-EB3C-DBA4-DE47-0A36C8A02480}"/>
              </a:ext>
            </a:extLst>
          </p:cNvPr>
          <p:cNvGrpSpPr/>
          <p:nvPr/>
        </p:nvGrpSpPr>
        <p:grpSpPr>
          <a:xfrm>
            <a:off x="3854824" y="1027943"/>
            <a:ext cx="8314136" cy="5059093"/>
            <a:chOff x="96125" y="1016817"/>
            <a:chExt cx="8453535" cy="5187820"/>
          </a:xfrm>
        </p:grpSpPr>
        <p:pic>
          <p:nvPicPr>
            <p:cNvPr id="5" name="Immagine 4">
              <a:extLst>
                <a:ext uri="{FF2B5EF4-FFF2-40B4-BE49-F238E27FC236}">
                  <a16:creationId xmlns:a16="http://schemas.microsoft.com/office/drawing/2014/main" id="{2C23FA13-140B-00E1-AEC2-8B4E7897F942}"/>
                </a:ext>
              </a:extLst>
            </p:cNvPr>
            <p:cNvPicPr>
              <a:picLocks noChangeAspect="1"/>
            </p:cNvPicPr>
            <p:nvPr/>
          </p:nvPicPr>
          <p:blipFill rotWithShape="1">
            <a:blip r:embed="rId3">
              <a:extLst>
                <a:ext uri="{28A0092B-C50C-407E-A947-70E740481C1C}">
                  <a14:useLocalDpi xmlns:a14="http://schemas.microsoft.com/office/drawing/2010/main" val="0"/>
                </a:ext>
              </a:extLst>
            </a:blip>
            <a:srcRect l="17143" t="5522" r="13520" b="9641"/>
            <a:stretch/>
          </p:blipFill>
          <p:spPr>
            <a:xfrm>
              <a:off x="96125" y="1016817"/>
              <a:ext cx="8453535" cy="5187820"/>
            </a:xfrm>
            <a:prstGeom prst="rect">
              <a:avLst/>
            </a:prstGeom>
          </p:spPr>
        </p:pic>
        <p:sp>
          <p:nvSpPr>
            <p:cNvPr id="7" name="CasellaDiTesto 6">
              <a:extLst>
                <a:ext uri="{FF2B5EF4-FFF2-40B4-BE49-F238E27FC236}">
                  <a16:creationId xmlns:a16="http://schemas.microsoft.com/office/drawing/2014/main" id="{861366E7-E301-49E6-B395-D919D580D8F0}"/>
                </a:ext>
              </a:extLst>
            </p:cNvPr>
            <p:cNvSpPr txBox="1"/>
            <p:nvPr/>
          </p:nvSpPr>
          <p:spPr>
            <a:xfrm>
              <a:off x="5517211" y="1235313"/>
              <a:ext cx="727789" cy="338554"/>
            </a:xfrm>
            <a:prstGeom prst="rect">
              <a:avLst/>
            </a:prstGeom>
            <a:noFill/>
          </p:spPr>
          <p:txBody>
            <a:bodyPr wrap="square" rtlCol="0">
              <a:spAutoFit/>
            </a:bodyPr>
            <a:lstStyle/>
            <a:p>
              <a:r>
                <a:rPr lang="it-IT" sz="1600" err="1"/>
                <a:t>Torne</a:t>
              </a:r>
              <a:endParaRPr lang="it-IT" sz="1600"/>
            </a:p>
          </p:txBody>
        </p:sp>
        <p:cxnSp>
          <p:nvCxnSpPr>
            <p:cNvPr id="8" name="Connettore diritto 7">
              <a:extLst>
                <a:ext uri="{FF2B5EF4-FFF2-40B4-BE49-F238E27FC236}">
                  <a16:creationId xmlns:a16="http://schemas.microsoft.com/office/drawing/2014/main" id="{0DE3E158-5974-9061-9735-293DE829140A}"/>
                </a:ext>
              </a:extLst>
            </p:cNvPr>
            <p:cNvCxnSpPr>
              <a:cxnSpLocks/>
            </p:cNvCxnSpPr>
            <p:nvPr/>
          </p:nvCxnSpPr>
          <p:spPr>
            <a:xfrm flipH="1">
              <a:off x="5162649" y="1520670"/>
              <a:ext cx="449570" cy="214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113D4625-36E0-8A6A-20D1-23018A4BC35C}"/>
                </a:ext>
              </a:extLst>
            </p:cNvPr>
            <p:cNvSpPr txBox="1"/>
            <p:nvPr/>
          </p:nvSpPr>
          <p:spPr>
            <a:xfrm>
              <a:off x="6640125" y="3435912"/>
              <a:ext cx="1422400" cy="338554"/>
            </a:xfrm>
            <a:prstGeom prst="rect">
              <a:avLst/>
            </a:prstGeom>
            <a:noFill/>
          </p:spPr>
          <p:txBody>
            <a:bodyPr wrap="square" rtlCol="0">
              <a:spAutoFit/>
            </a:bodyPr>
            <a:lstStyle/>
            <a:p>
              <a:r>
                <a:rPr lang="it-IT" sz="1600"/>
                <a:t>Brahmaputra</a:t>
              </a:r>
            </a:p>
          </p:txBody>
        </p:sp>
        <p:cxnSp>
          <p:nvCxnSpPr>
            <p:cNvPr id="10" name="Connettore diritto 9">
              <a:extLst>
                <a:ext uri="{FF2B5EF4-FFF2-40B4-BE49-F238E27FC236}">
                  <a16:creationId xmlns:a16="http://schemas.microsoft.com/office/drawing/2014/main" id="{9294F9CF-37B4-DD43-71FE-4745691297E8}"/>
                </a:ext>
              </a:extLst>
            </p:cNvPr>
            <p:cNvCxnSpPr>
              <a:cxnSpLocks/>
            </p:cNvCxnSpPr>
            <p:nvPr/>
          </p:nvCxnSpPr>
          <p:spPr>
            <a:xfrm flipH="1" flipV="1">
              <a:off x="7808525" y="3707791"/>
              <a:ext cx="254000" cy="133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D50D67B4-4A3A-1E46-D4B5-75D5F9A8EF19}"/>
                </a:ext>
              </a:extLst>
            </p:cNvPr>
            <p:cNvSpPr txBox="1"/>
            <p:nvPr/>
          </p:nvSpPr>
          <p:spPr>
            <a:xfrm>
              <a:off x="3389427" y="3915720"/>
              <a:ext cx="698500" cy="338554"/>
            </a:xfrm>
            <a:prstGeom prst="rect">
              <a:avLst/>
            </a:prstGeom>
            <a:noFill/>
          </p:spPr>
          <p:txBody>
            <a:bodyPr wrap="square" rtlCol="0">
              <a:spAutoFit/>
            </a:bodyPr>
            <a:lstStyle/>
            <a:p>
              <a:r>
                <a:rPr lang="it-IT" sz="1600"/>
                <a:t>Niger</a:t>
              </a:r>
            </a:p>
          </p:txBody>
        </p:sp>
        <p:cxnSp>
          <p:nvCxnSpPr>
            <p:cNvPr id="12" name="Connettore diritto 11">
              <a:extLst>
                <a:ext uri="{FF2B5EF4-FFF2-40B4-BE49-F238E27FC236}">
                  <a16:creationId xmlns:a16="http://schemas.microsoft.com/office/drawing/2014/main" id="{7F3ABA5A-8A0B-2210-D4C9-9E0BBFA4CE77}"/>
                </a:ext>
              </a:extLst>
            </p:cNvPr>
            <p:cNvCxnSpPr>
              <a:cxnSpLocks/>
            </p:cNvCxnSpPr>
            <p:nvPr/>
          </p:nvCxnSpPr>
          <p:spPr>
            <a:xfrm flipH="1" flipV="1">
              <a:off x="3968750" y="4198679"/>
              <a:ext cx="226625" cy="1504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53059CE2-4D3A-3351-3974-F6E8BFEB9F06}"/>
                </a:ext>
              </a:extLst>
            </p:cNvPr>
            <p:cNvSpPr txBox="1"/>
            <p:nvPr/>
          </p:nvSpPr>
          <p:spPr>
            <a:xfrm>
              <a:off x="5171073" y="4421373"/>
              <a:ext cx="937726" cy="338554"/>
            </a:xfrm>
            <a:prstGeom prst="rect">
              <a:avLst/>
            </a:prstGeom>
            <a:noFill/>
          </p:spPr>
          <p:txBody>
            <a:bodyPr wrap="square" rtlCol="0">
              <a:spAutoFit/>
            </a:bodyPr>
            <a:lstStyle/>
            <a:p>
              <a:r>
                <a:rPr lang="it-IT" sz="1600"/>
                <a:t>Congo</a:t>
              </a:r>
            </a:p>
          </p:txBody>
        </p:sp>
        <p:cxnSp>
          <p:nvCxnSpPr>
            <p:cNvPr id="15" name="Connettore diritto 14">
              <a:extLst>
                <a:ext uri="{FF2B5EF4-FFF2-40B4-BE49-F238E27FC236}">
                  <a16:creationId xmlns:a16="http://schemas.microsoft.com/office/drawing/2014/main" id="{B562F952-9905-D638-1DDE-2842E96C2122}"/>
                </a:ext>
              </a:extLst>
            </p:cNvPr>
            <p:cNvCxnSpPr>
              <a:cxnSpLocks/>
            </p:cNvCxnSpPr>
            <p:nvPr/>
          </p:nvCxnSpPr>
          <p:spPr>
            <a:xfrm flipH="1">
              <a:off x="5103425" y="4704741"/>
              <a:ext cx="158750" cy="127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0D43C520-2D68-DBA9-5327-E31BA6CC5BEC}"/>
                </a:ext>
              </a:extLst>
            </p:cNvPr>
            <p:cNvSpPr txBox="1"/>
            <p:nvPr/>
          </p:nvSpPr>
          <p:spPr>
            <a:xfrm>
              <a:off x="588336" y="5319688"/>
              <a:ext cx="759065" cy="347168"/>
            </a:xfrm>
            <a:prstGeom prst="rect">
              <a:avLst/>
            </a:prstGeom>
            <a:noFill/>
          </p:spPr>
          <p:txBody>
            <a:bodyPr wrap="square" rtlCol="0">
              <a:spAutoFit/>
            </a:bodyPr>
            <a:lstStyle/>
            <a:p>
              <a:r>
                <a:rPr lang="it-IT" sz="1600"/>
                <a:t>Negro</a:t>
              </a:r>
            </a:p>
          </p:txBody>
        </p:sp>
        <p:cxnSp>
          <p:nvCxnSpPr>
            <p:cNvPr id="17" name="Connettore diritto 16">
              <a:extLst>
                <a:ext uri="{FF2B5EF4-FFF2-40B4-BE49-F238E27FC236}">
                  <a16:creationId xmlns:a16="http://schemas.microsoft.com/office/drawing/2014/main" id="{E719ACC4-34BD-24B8-A2E9-CA92D4D45B32}"/>
                </a:ext>
              </a:extLst>
            </p:cNvPr>
            <p:cNvCxnSpPr>
              <a:cxnSpLocks/>
            </p:cNvCxnSpPr>
            <p:nvPr/>
          </p:nvCxnSpPr>
          <p:spPr>
            <a:xfrm flipH="1">
              <a:off x="1242625" y="5338739"/>
              <a:ext cx="192475" cy="2677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F227D786-D351-C51F-AF46-F2BF0586A1CD}"/>
                </a:ext>
              </a:extLst>
            </p:cNvPr>
            <p:cNvSpPr txBox="1"/>
            <p:nvPr/>
          </p:nvSpPr>
          <p:spPr>
            <a:xfrm>
              <a:off x="5343946" y="2389913"/>
              <a:ext cx="903872" cy="347168"/>
            </a:xfrm>
            <a:prstGeom prst="rect">
              <a:avLst/>
            </a:prstGeom>
            <a:noFill/>
          </p:spPr>
          <p:txBody>
            <a:bodyPr wrap="square" rtlCol="0">
              <a:spAutoFit/>
            </a:bodyPr>
            <a:lstStyle/>
            <a:p>
              <a:r>
                <a:rPr lang="it-IT" sz="1600" err="1"/>
                <a:t>Danube</a:t>
              </a:r>
              <a:endParaRPr lang="it-IT" sz="1600"/>
            </a:p>
          </p:txBody>
        </p:sp>
        <p:cxnSp>
          <p:nvCxnSpPr>
            <p:cNvPr id="19" name="Connettore diritto 18">
              <a:extLst>
                <a:ext uri="{FF2B5EF4-FFF2-40B4-BE49-F238E27FC236}">
                  <a16:creationId xmlns:a16="http://schemas.microsoft.com/office/drawing/2014/main" id="{1F1119DD-B5B5-D41F-3BE4-C411F8AF80A1}"/>
                </a:ext>
              </a:extLst>
            </p:cNvPr>
            <p:cNvCxnSpPr>
              <a:cxnSpLocks/>
            </p:cNvCxnSpPr>
            <p:nvPr/>
          </p:nvCxnSpPr>
          <p:spPr>
            <a:xfrm flipH="1">
              <a:off x="4989384" y="2675270"/>
              <a:ext cx="449570" cy="214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CD77A851-1AD6-B804-732B-95080B410060}"/>
                </a:ext>
              </a:extLst>
            </p:cNvPr>
            <p:cNvSpPr txBox="1"/>
            <p:nvPr/>
          </p:nvSpPr>
          <p:spPr>
            <a:xfrm>
              <a:off x="3350046" y="2818695"/>
              <a:ext cx="591329" cy="338554"/>
            </a:xfrm>
            <a:prstGeom prst="rect">
              <a:avLst/>
            </a:prstGeom>
            <a:noFill/>
          </p:spPr>
          <p:txBody>
            <a:bodyPr wrap="square" rtlCol="0">
              <a:spAutoFit/>
            </a:bodyPr>
            <a:lstStyle/>
            <a:p>
              <a:r>
                <a:rPr lang="it-IT" sz="1600"/>
                <a:t>Ebro</a:t>
              </a:r>
            </a:p>
          </p:txBody>
        </p:sp>
        <p:cxnSp>
          <p:nvCxnSpPr>
            <p:cNvPr id="21" name="Connettore diritto 20">
              <a:extLst>
                <a:ext uri="{FF2B5EF4-FFF2-40B4-BE49-F238E27FC236}">
                  <a16:creationId xmlns:a16="http://schemas.microsoft.com/office/drawing/2014/main" id="{C121BA0D-C39E-7460-24E6-3EA40D0D1FCD}"/>
                </a:ext>
              </a:extLst>
            </p:cNvPr>
            <p:cNvCxnSpPr>
              <a:cxnSpLocks/>
            </p:cNvCxnSpPr>
            <p:nvPr/>
          </p:nvCxnSpPr>
          <p:spPr>
            <a:xfrm>
              <a:off x="3852211" y="3086071"/>
              <a:ext cx="89164" cy="1423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C7017ED8-EAC8-647C-DB05-21583CD37C57}"/>
                </a:ext>
              </a:extLst>
            </p:cNvPr>
            <p:cNvSpPr txBox="1"/>
            <p:nvPr/>
          </p:nvSpPr>
          <p:spPr>
            <a:xfrm>
              <a:off x="3729040" y="2343418"/>
              <a:ext cx="698500" cy="338554"/>
            </a:xfrm>
            <a:prstGeom prst="rect">
              <a:avLst/>
            </a:prstGeom>
            <a:noFill/>
          </p:spPr>
          <p:txBody>
            <a:bodyPr wrap="square" rtlCol="0">
              <a:spAutoFit/>
            </a:bodyPr>
            <a:lstStyle/>
            <a:p>
              <a:r>
                <a:rPr lang="it-IT" sz="1600" err="1"/>
                <a:t>Rhine</a:t>
              </a:r>
              <a:endParaRPr lang="it-IT" sz="1600"/>
            </a:p>
          </p:txBody>
        </p:sp>
        <p:cxnSp>
          <p:nvCxnSpPr>
            <p:cNvPr id="2" name="Connettore diritto 1">
              <a:extLst>
                <a:ext uri="{FF2B5EF4-FFF2-40B4-BE49-F238E27FC236}">
                  <a16:creationId xmlns:a16="http://schemas.microsoft.com/office/drawing/2014/main" id="{F651EC89-087C-4D33-84F7-FA635A8A6D31}"/>
                </a:ext>
              </a:extLst>
            </p:cNvPr>
            <p:cNvCxnSpPr>
              <a:cxnSpLocks/>
            </p:cNvCxnSpPr>
            <p:nvPr/>
          </p:nvCxnSpPr>
          <p:spPr>
            <a:xfrm>
              <a:off x="4335853" y="2610794"/>
              <a:ext cx="91686" cy="1423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F3688C88-A015-AF62-906C-953970F0E0E6}"/>
                </a:ext>
              </a:extLst>
            </p:cNvPr>
            <p:cNvSpPr txBox="1"/>
            <p:nvPr/>
          </p:nvSpPr>
          <p:spPr>
            <a:xfrm>
              <a:off x="4723939" y="3228428"/>
              <a:ext cx="538235" cy="347168"/>
            </a:xfrm>
            <a:prstGeom prst="rect">
              <a:avLst/>
            </a:prstGeom>
            <a:noFill/>
          </p:spPr>
          <p:txBody>
            <a:bodyPr wrap="square" rtlCol="0">
              <a:spAutoFit/>
            </a:bodyPr>
            <a:lstStyle/>
            <a:p>
              <a:r>
                <a:rPr lang="it-IT" sz="1600"/>
                <a:t>Po</a:t>
              </a:r>
            </a:p>
          </p:txBody>
        </p:sp>
        <p:cxnSp>
          <p:nvCxnSpPr>
            <p:cNvPr id="25" name="Connettore diritto 24">
              <a:extLst>
                <a:ext uri="{FF2B5EF4-FFF2-40B4-BE49-F238E27FC236}">
                  <a16:creationId xmlns:a16="http://schemas.microsoft.com/office/drawing/2014/main" id="{364DC60D-44A3-B24E-76B9-F6881245AFAC}"/>
                </a:ext>
              </a:extLst>
            </p:cNvPr>
            <p:cNvCxnSpPr>
              <a:cxnSpLocks/>
            </p:cNvCxnSpPr>
            <p:nvPr/>
          </p:nvCxnSpPr>
          <p:spPr>
            <a:xfrm>
              <a:off x="4559288" y="3166698"/>
              <a:ext cx="255600" cy="3194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F68861C0-D69B-20BB-83EE-3002AC0496F4}"/>
                </a:ext>
              </a:extLst>
            </p:cNvPr>
            <p:cNvCxnSpPr/>
            <p:nvPr/>
          </p:nvCxnSpPr>
          <p:spPr>
            <a:xfrm flipH="1">
              <a:off x="723900" y="5606441"/>
              <a:ext cx="5187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0" name="Connettore diritto 29">
              <a:extLst>
                <a:ext uri="{FF2B5EF4-FFF2-40B4-BE49-F238E27FC236}">
                  <a16:creationId xmlns:a16="http://schemas.microsoft.com/office/drawing/2014/main" id="{928B1619-C388-8583-57DD-AEDF7E21AE3C}"/>
                </a:ext>
              </a:extLst>
            </p:cNvPr>
            <p:cNvCxnSpPr/>
            <p:nvPr/>
          </p:nvCxnSpPr>
          <p:spPr>
            <a:xfrm flipH="1">
              <a:off x="3450025" y="4198679"/>
              <a:ext cx="5187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Connettore diritto 30">
              <a:extLst>
                <a:ext uri="{FF2B5EF4-FFF2-40B4-BE49-F238E27FC236}">
                  <a16:creationId xmlns:a16="http://schemas.microsoft.com/office/drawing/2014/main" id="{499B8BF2-D2D3-319B-13BB-554CDDDACB44}"/>
                </a:ext>
              </a:extLst>
            </p:cNvPr>
            <p:cNvCxnSpPr/>
            <p:nvPr/>
          </p:nvCxnSpPr>
          <p:spPr>
            <a:xfrm flipH="1">
              <a:off x="5262174" y="4704741"/>
              <a:ext cx="540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Connettore diritto 31">
              <a:extLst>
                <a:ext uri="{FF2B5EF4-FFF2-40B4-BE49-F238E27FC236}">
                  <a16:creationId xmlns:a16="http://schemas.microsoft.com/office/drawing/2014/main" id="{4E55D6C9-3A58-5B9C-7D70-49415B405D7C}"/>
                </a:ext>
              </a:extLst>
            </p:cNvPr>
            <p:cNvCxnSpPr>
              <a:cxnSpLocks/>
            </p:cNvCxnSpPr>
            <p:nvPr/>
          </p:nvCxnSpPr>
          <p:spPr>
            <a:xfrm flipH="1">
              <a:off x="6697025" y="3707791"/>
              <a:ext cx="11115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Connettore diritto 33">
              <a:extLst>
                <a:ext uri="{FF2B5EF4-FFF2-40B4-BE49-F238E27FC236}">
                  <a16:creationId xmlns:a16="http://schemas.microsoft.com/office/drawing/2014/main" id="{B0811A33-DD2B-FF9A-EBDB-74DE92B1EA49}"/>
                </a:ext>
              </a:extLst>
            </p:cNvPr>
            <p:cNvCxnSpPr>
              <a:cxnSpLocks/>
            </p:cNvCxnSpPr>
            <p:nvPr/>
          </p:nvCxnSpPr>
          <p:spPr>
            <a:xfrm flipH="1">
              <a:off x="5438954" y="2675270"/>
              <a:ext cx="684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Connettore diritto 35">
              <a:extLst>
                <a:ext uri="{FF2B5EF4-FFF2-40B4-BE49-F238E27FC236}">
                  <a16:creationId xmlns:a16="http://schemas.microsoft.com/office/drawing/2014/main" id="{718CAE94-A471-0E09-D133-A7EABA87E9D6}"/>
                </a:ext>
              </a:extLst>
            </p:cNvPr>
            <p:cNvCxnSpPr>
              <a:cxnSpLocks/>
            </p:cNvCxnSpPr>
            <p:nvPr/>
          </p:nvCxnSpPr>
          <p:spPr>
            <a:xfrm flipH="1">
              <a:off x="3814763" y="2610794"/>
              <a:ext cx="52109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Connettore diritto 38">
              <a:extLst>
                <a:ext uri="{FF2B5EF4-FFF2-40B4-BE49-F238E27FC236}">
                  <a16:creationId xmlns:a16="http://schemas.microsoft.com/office/drawing/2014/main" id="{7DD2B026-CAC4-A1BE-FBE6-1591873D8EDA}"/>
                </a:ext>
              </a:extLst>
            </p:cNvPr>
            <p:cNvCxnSpPr>
              <a:cxnSpLocks/>
            </p:cNvCxnSpPr>
            <p:nvPr/>
          </p:nvCxnSpPr>
          <p:spPr>
            <a:xfrm flipH="1">
              <a:off x="3422732" y="3086071"/>
              <a:ext cx="432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Connettore diritto 42">
              <a:extLst>
                <a:ext uri="{FF2B5EF4-FFF2-40B4-BE49-F238E27FC236}">
                  <a16:creationId xmlns:a16="http://schemas.microsoft.com/office/drawing/2014/main" id="{F2DA3460-85C7-4989-DFE2-0C1E308F04A7}"/>
                </a:ext>
              </a:extLst>
            </p:cNvPr>
            <p:cNvCxnSpPr>
              <a:cxnSpLocks/>
            </p:cNvCxnSpPr>
            <p:nvPr/>
          </p:nvCxnSpPr>
          <p:spPr>
            <a:xfrm flipH="1">
              <a:off x="4814888" y="3486150"/>
              <a:ext cx="216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Connettore diritto 43">
              <a:extLst>
                <a:ext uri="{FF2B5EF4-FFF2-40B4-BE49-F238E27FC236}">
                  <a16:creationId xmlns:a16="http://schemas.microsoft.com/office/drawing/2014/main" id="{852EBFC0-4913-DD75-4CF0-4EC97C135C4F}"/>
                </a:ext>
              </a:extLst>
            </p:cNvPr>
            <p:cNvCxnSpPr>
              <a:cxnSpLocks/>
            </p:cNvCxnSpPr>
            <p:nvPr/>
          </p:nvCxnSpPr>
          <p:spPr>
            <a:xfrm flipH="1">
              <a:off x="5612219" y="1520670"/>
              <a:ext cx="483781" cy="0"/>
            </a:xfrm>
            <a:prstGeom prst="line">
              <a:avLst/>
            </a:prstGeom>
            <a:ln w="12700"/>
          </p:spPr>
          <p:style>
            <a:lnRef idx="1">
              <a:schemeClr val="dk1"/>
            </a:lnRef>
            <a:fillRef idx="0">
              <a:schemeClr val="dk1"/>
            </a:fillRef>
            <a:effectRef idx="0">
              <a:schemeClr val="dk1"/>
            </a:effectRef>
            <a:fontRef idx="minor">
              <a:schemeClr val="tx1"/>
            </a:fontRef>
          </p:style>
        </p:cxnSp>
        <p:sp>
          <p:nvSpPr>
            <p:cNvPr id="47" name="Rettangolo 46">
              <a:extLst>
                <a:ext uri="{FF2B5EF4-FFF2-40B4-BE49-F238E27FC236}">
                  <a16:creationId xmlns:a16="http://schemas.microsoft.com/office/drawing/2014/main" id="{60EFC6BF-3224-78B7-8DDF-ABDA682D562E}"/>
                </a:ext>
              </a:extLst>
            </p:cNvPr>
            <p:cNvSpPr/>
            <p:nvPr/>
          </p:nvSpPr>
          <p:spPr>
            <a:xfrm>
              <a:off x="205740" y="1135380"/>
              <a:ext cx="8221980" cy="498348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CasellaDiTesto 44">
            <a:extLst>
              <a:ext uri="{FF2B5EF4-FFF2-40B4-BE49-F238E27FC236}">
                <a16:creationId xmlns:a16="http://schemas.microsoft.com/office/drawing/2014/main" id="{0BD9B395-0298-4D44-A62C-AE9DEE5DD41C}"/>
              </a:ext>
            </a:extLst>
          </p:cNvPr>
          <p:cNvSpPr txBox="1"/>
          <p:nvPr/>
        </p:nvSpPr>
        <p:spPr>
          <a:xfrm>
            <a:off x="107711" y="1843928"/>
            <a:ext cx="3732116"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latin typeface="Century Gothic"/>
              </a:rPr>
              <a:t>The EO dataset </a:t>
            </a:r>
            <a:r>
              <a:rPr lang="it-IT" dirty="0" err="1">
                <a:latin typeface="Century Gothic"/>
              </a:rPr>
              <a:t>is</a:t>
            </a:r>
            <a:r>
              <a:rPr lang="it-IT" dirty="0">
                <a:latin typeface="Century Gothic"/>
              </a:rPr>
              <a:t> </a:t>
            </a:r>
            <a:r>
              <a:rPr lang="it-IT" dirty="0" err="1">
                <a:latin typeface="Century Gothic"/>
              </a:rPr>
              <a:t>provided</a:t>
            </a:r>
            <a:r>
              <a:rPr lang="it-IT" dirty="0">
                <a:latin typeface="Century Gothic"/>
              </a:rPr>
              <a:t> in 9 </a:t>
            </a:r>
            <a:r>
              <a:rPr lang="it-IT" dirty="0" err="1">
                <a:latin typeface="Century Gothic"/>
              </a:rPr>
              <a:t>basins</a:t>
            </a:r>
            <a:r>
              <a:rPr lang="it-IT" dirty="0">
                <a:latin typeface="Century Gothic"/>
              </a:rPr>
              <a:t> </a:t>
            </a:r>
            <a:r>
              <a:rPr lang="it-IT" dirty="0" err="1">
                <a:latin typeface="Century Gothic"/>
              </a:rPr>
              <a:t>across</a:t>
            </a:r>
            <a:r>
              <a:rPr lang="it-IT" dirty="0">
                <a:latin typeface="Century Gothic"/>
              </a:rPr>
              <a:t> the world:</a:t>
            </a:r>
          </a:p>
          <a:p>
            <a:endParaRPr lang="it-IT" dirty="0">
              <a:latin typeface="Century Gothic"/>
            </a:endParaRPr>
          </a:p>
          <a:p>
            <a:pPr marL="285750" indent="-285750">
              <a:buFontTx/>
              <a:buChar char="-"/>
            </a:pPr>
            <a:r>
              <a:rPr lang="it-IT" dirty="0">
                <a:latin typeface="Century Gothic"/>
              </a:rPr>
              <a:t>Negro  </a:t>
            </a:r>
          </a:p>
          <a:p>
            <a:pPr marL="285750" indent="-285750">
              <a:buFontTx/>
              <a:buChar char="-"/>
            </a:pPr>
            <a:r>
              <a:rPr lang="it-IT" dirty="0">
                <a:latin typeface="Century Gothic"/>
              </a:rPr>
              <a:t>Congo</a:t>
            </a:r>
          </a:p>
          <a:p>
            <a:pPr marL="285750" indent="-285750">
              <a:buFontTx/>
              <a:buChar char="-"/>
            </a:pPr>
            <a:r>
              <a:rPr lang="it-IT" dirty="0">
                <a:latin typeface="Century Gothic"/>
              </a:rPr>
              <a:t>Niger</a:t>
            </a:r>
          </a:p>
          <a:p>
            <a:pPr marL="285750" indent="-285750">
              <a:buFontTx/>
              <a:buChar char="-"/>
            </a:pPr>
            <a:r>
              <a:rPr lang="it-IT" dirty="0">
                <a:latin typeface="Century Gothic"/>
              </a:rPr>
              <a:t>Brahmaputra</a:t>
            </a:r>
          </a:p>
          <a:p>
            <a:pPr marL="285750" indent="-285750">
              <a:buFontTx/>
              <a:buChar char="-"/>
            </a:pPr>
            <a:r>
              <a:rPr lang="it-IT" dirty="0" err="1">
                <a:latin typeface="Century Gothic"/>
              </a:rPr>
              <a:t>Torne</a:t>
            </a:r>
            <a:endParaRPr lang="it-IT" dirty="0">
              <a:latin typeface="Century Gothic"/>
            </a:endParaRPr>
          </a:p>
          <a:p>
            <a:pPr marL="285750" indent="-285750">
              <a:buFontTx/>
              <a:buChar char="-"/>
            </a:pPr>
            <a:r>
              <a:rPr lang="it-IT" dirty="0" err="1">
                <a:latin typeface="Century Gothic"/>
              </a:rPr>
              <a:t>Rhine</a:t>
            </a:r>
            <a:endParaRPr lang="it-IT" dirty="0">
              <a:latin typeface="Century Gothic"/>
            </a:endParaRPr>
          </a:p>
          <a:p>
            <a:pPr marL="285750" indent="-285750">
              <a:buFontTx/>
              <a:buChar char="-"/>
            </a:pPr>
            <a:r>
              <a:rPr lang="it-IT" dirty="0" err="1">
                <a:latin typeface="Century Gothic"/>
              </a:rPr>
              <a:t>Danube</a:t>
            </a:r>
            <a:endParaRPr lang="it-IT" dirty="0">
              <a:latin typeface="Century Gothic"/>
            </a:endParaRPr>
          </a:p>
          <a:p>
            <a:pPr marL="285750" indent="-285750">
              <a:buFontTx/>
              <a:buChar char="-"/>
            </a:pPr>
            <a:r>
              <a:rPr lang="it-IT" dirty="0">
                <a:latin typeface="Century Gothic"/>
              </a:rPr>
              <a:t>Ebro</a:t>
            </a:r>
          </a:p>
          <a:p>
            <a:pPr marL="285750" indent="-285750">
              <a:buFontTx/>
              <a:buChar char="-"/>
            </a:pPr>
            <a:r>
              <a:rPr lang="it-IT" dirty="0">
                <a:latin typeface="Century Gothic"/>
              </a:rPr>
              <a:t>Po</a:t>
            </a:r>
          </a:p>
        </p:txBody>
      </p:sp>
    </p:spTree>
    <p:extLst>
      <p:ext uri="{BB962C8B-B14F-4D97-AF65-F5344CB8AC3E}">
        <p14:creationId xmlns:p14="http://schemas.microsoft.com/office/powerpoint/2010/main" val="2621557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771F017C-1C93-0115-6E5F-EE3F9027E07D}"/>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61C84F06-6EBA-C9C4-8330-0643E0298904}"/>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 RMSE vs ERA5 Land</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10" name="Picture 9">
            <a:extLst>
              <a:ext uri="{FF2B5EF4-FFF2-40B4-BE49-F238E27FC236}">
                <a16:creationId xmlns:a16="http://schemas.microsoft.com/office/drawing/2014/main" id="{D025722E-53E3-2308-5F52-71B98C8DC179}"/>
              </a:ext>
            </a:extLst>
          </p:cNvPr>
          <p:cNvPicPr>
            <a:picLocks noChangeAspect="1"/>
          </p:cNvPicPr>
          <p:nvPr/>
        </p:nvPicPr>
        <p:blipFill>
          <a:blip r:embed="rId3"/>
          <a:stretch>
            <a:fillRect/>
          </a:stretch>
        </p:blipFill>
        <p:spPr>
          <a:xfrm>
            <a:off x="350311" y="1350147"/>
            <a:ext cx="11589817" cy="3891704"/>
          </a:xfrm>
          <a:prstGeom prst="rect">
            <a:avLst/>
          </a:prstGeom>
        </p:spPr>
      </p:pic>
    </p:spTree>
    <p:extLst>
      <p:ext uri="{BB962C8B-B14F-4D97-AF65-F5344CB8AC3E}">
        <p14:creationId xmlns:p14="http://schemas.microsoft.com/office/powerpoint/2010/main" val="2664882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6EF73413-13A7-C1B2-1A90-9DFC0482603C}"/>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2C296AD6-5F78-E42C-B605-FCEC107DBC8C}"/>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 TC </a:t>
            </a:r>
            <a:r>
              <a:rPr lang="en-GB" sz="4000" b="0" i="0" u="none" strike="noStrike" cap="none" noProof="0" dirty="0" err="1">
                <a:solidFill>
                  <a:schemeClr val="lt1"/>
                </a:solidFill>
                <a:latin typeface="Century Gothic"/>
                <a:ea typeface="Century Gothic"/>
                <a:cs typeface="Century Gothic"/>
                <a:sym typeface="Century Gothic"/>
              </a:rPr>
              <a:t>erro</a:t>
            </a:r>
            <a:r>
              <a:rPr lang="en-GB" sz="4000" dirty="0">
                <a:solidFill>
                  <a:schemeClr val="lt1"/>
                </a:solidFill>
                <a:latin typeface="Century Gothic"/>
                <a:ea typeface="Century Gothic"/>
                <a:cs typeface="Century Gothic"/>
                <a:sym typeface="Century Gothic"/>
              </a:rPr>
              <a:t>r and SNR Danube </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BF405529-DEBE-E567-9B16-0101A0FDBF17}"/>
              </a:ext>
            </a:extLst>
          </p:cNvPr>
          <p:cNvPicPr>
            <a:picLocks noChangeAspect="1"/>
          </p:cNvPicPr>
          <p:nvPr/>
        </p:nvPicPr>
        <p:blipFill>
          <a:blip r:embed="rId3"/>
          <a:srcRect b="1498"/>
          <a:stretch>
            <a:fillRect/>
          </a:stretch>
        </p:blipFill>
        <p:spPr>
          <a:xfrm>
            <a:off x="198474" y="981264"/>
            <a:ext cx="11840972" cy="2617857"/>
          </a:xfrm>
          <a:prstGeom prst="rect">
            <a:avLst/>
          </a:prstGeom>
        </p:spPr>
      </p:pic>
      <p:pic>
        <p:nvPicPr>
          <p:cNvPr id="7" name="Picture 6">
            <a:extLst>
              <a:ext uri="{FF2B5EF4-FFF2-40B4-BE49-F238E27FC236}">
                <a16:creationId xmlns:a16="http://schemas.microsoft.com/office/drawing/2014/main" id="{9C14A045-3D86-8909-D134-05E4F09AC357}"/>
              </a:ext>
            </a:extLst>
          </p:cNvPr>
          <p:cNvPicPr>
            <a:picLocks noChangeAspect="1"/>
          </p:cNvPicPr>
          <p:nvPr/>
        </p:nvPicPr>
        <p:blipFill>
          <a:blip r:embed="rId4"/>
          <a:stretch>
            <a:fillRect/>
          </a:stretch>
        </p:blipFill>
        <p:spPr>
          <a:xfrm>
            <a:off x="0" y="3718983"/>
            <a:ext cx="12216876" cy="2657675"/>
          </a:xfrm>
          <a:prstGeom prst="rect">
            <a:avLst/>
          </a:prstGeom>
        </p:spPr>
      </p:pic>
    </p:spTree>
    <p:extLst>
      <p:ext uri="{BB962C8B-B14F-4D97-AF65-F5344CB8AC3E}">
        <p14:creationId xmlns:p14="http://schemas.microsoft.com/office/powerpoint/2010/main" val="3855562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5828206-805A-0322-EBDB-46FD641C543D}"/>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3186AC65-5872-99EC-DD2B-7EAB920037F6}"/>
              </a:ext>
            </a:extLst>
          </p:cNvPr>
          <p:cNvSpPr/>
          <p:nvPr/>
        </p:nvSpPr>
        <p:spPr>
          <a:xfrm>
            <a:off x="152554" y="103257"/>
            <a:ext cx="11940129" cy="707846"/>
          </a:xfrm>
          <a:prstGeom prst="rect">
            <a:avLst/>
          </a:prstGeom>
          <a:noFill/>
          <a:ln>
            <a:noFill/>
          </a:ln>
        </p:spPr>
        <p:txBody>
          <a:bodyPr spcFirstLastPara="1" wrap="square" lIns="91425" tIns="45700" rIns="91425" bIns="45700" anchor="t" anchorCtr="0">
            <a:spAutoFit/>
          </a:bodyPr>
          <a:lstStyle/>
          <a:p>
            <a:pPr>
              <a:buClr>
                <a:srgbClr val="000000"/>
              </a:buClr>
              <a:buSzPts val="4000"/>
              <a:buFont typeface="Arial"/>
            </a:pPr>
            <a:r>
              <a:rPr lang="en-GB" sz="4000" b="0" i="0" u="none" strike="noStrike" cap="none" noProof="0" dirty="0">
                <a:solidFill>
                  <a:schemeClr val="lt1"/>
                </a:solidFill>
                <a:latin typeface="Century Gothic"/>
                <a:ea typeface="Century Gothic"/>
                <a:cs typeface="Century Gothic"/>
                <a:sym typeface="Century Gothic"/>
              </a:rPr>
              <a:t>Soil Moisture: TC </a:t>
            </a:r>
            <a:r>
              <a:rPr lang="en-GB" sz="4000" b="0" i="0" u="none" strike="noStrike" cap="none" noProof="0" dirty="0" err="1">
                <a:solidFill>
                  <a:schemeClr val="lt1"/>
                </a:solidFill>
                <a:latin typeface="Century Gothic"/>
                <a:ea typeface="Century Gothic"/>
                <a:cs typeface="Century Gothic"/>
                <a:sym typeface="Century Gothic"/>
              </a:rPr>
              <a:t>erro</a:t>
            </a:r>
            <a:r>
              <a:rPr lang="en-GB" sz="4000" dirty="0">
                <a:solidFill>
                  <a:schemeClr val="lt1"/>
                </a:solidFill>
                <a:latin typeface="Century Gothic"/>
                <a:ea typeface="Century Gothic"/>
                <a:cs typeface="Century Gothic"/>
                <a:sym typeface="Century Gothic"/>
              </a:rPr>
              <a:t>r and SNR </a:t>
            </a:r>
            <a:r>
              <a:rPr lang="en-GB" sz="4000" dirty="0">
                <a:solidFill>
                  <a:schemeClr val="lt1"/>
                </a:solidFill>
                <a:latin typeface="Century Gothic"/>
                <a:sym typeface="Century Gothic"/>
              </a:rPr>
              <a:t>Brahm. </a:t>
            </a:r>
            <a:endParaRPr lang="en-GB" sz="4000" dirty="0">
              <a:solidFill>
                <a:schemeClr val="lt1"/>
              </a:solidFill>
              <a:latin typeface="Century Gothic"/>
            </a:endParaRPr>
          </a:p>
        </p:txBody>
      </p:sp>
      <p:pic>
        <p:nvPicPr>
          <p:cNvPr id="12" name="Picture 11">
            <a:extLst>
              <a:ext uri="{FF2B5EF4-FFF2-40B4-BE49-F238E27FC236}">
                <a16:creationId xmlns:a16="http://schemas.microsoft.com/office/drawing/2014/main" id="{0EFB5A1F-092A-43AF-8E85-9FE0B9CC0A7B}"/>
              </a:ext>
            </a:extLst>
          </p:cNvPr>
          <p:cNvPicPr>
            <a:picLocks noChangeAspect="1"/>
          </p:cNvPicPr>
          <p:nvPr/>
        </p:nvPicPr>
        <p:blipFill>
          <a:blip r:embed="rId3"/>
          <a:stretch>
            <a:fillRect/>
          </a:stretch>
        </p:blipFill>
        <p:spPr>
          <a:xfrm>
            <a:off x="233916" y="899318"/>
            <a:ext cx="11839055" cy="2657245"/>
          </a:xfrm>
          <a:prstGeom prst="rect">
            <a:avLst/>
          </a:prstGeom>
        </p:spPr>
      </p:pic>
      <p:pic>
        <p:nvPicPr>
          <p:cNvPr id="10" name="Picture 9">
            <a:extLst>
              <a:ext uri="{FF2B5EF4-FFF2-40B4-BE49-F238E27FC236}">
                <a16:creationId xmlns:a16="http://schemas.microsoft.com/office/drawing/2014/main" id="{BCDF4339-C09F-CF4C-A1F8-F6B20B49A8CE}"/>
              </a:ext>
            </a:extLst>
          </p:cNvPr>
          <p:cNvPicPr>
            <a:picLocks noChangeAspect="1"/>
          </p:cNvPicPr>
          <p:nvPr/>
        </p:nvPicPr>
        <p:blipFill>
          <a:blip r:embed="rId4"/>
          <a:stretch>
            <a:fillRect/>
          </a:stretch>
        </p:blipFill>
        <p:spPr>
          <a:xfrm>
            <a:off x="76277" y="3545609"/>
            <a:ext cx="12039446" cy="2619077"/>
          </a:xfrm>
          <a:prstGeom prst="rect">
            <a:avLst/>
          </a:prstGeom>
        </p:spPr>
      </p:pic>
    </p:spTree>
    <p:extLst>
      <p:ext uri="{BB962C8B-B14F-4D97-AF65-F5344CB8AC3E}">
        <p14:creationId xmlns:p14="http://schemas.microsoft.com/office/powerpoint/2010/main" val="3950857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A37EBDA7-F6E5-F656-7F76-A1494F2473CB}"/>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AF61CACB-C2FC-C01D-5663-3B7D02FF29E2}"/>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 </a:t>
            </a:r>
            <a:r>
              <a:rPr lang="en-GB" sz="4000" dirty="0">
                <a:solidFill>
                  <a:schemeClr val="lt1"/>
                </a:solidFill>
                <a:latin typeface="Century Gothic"/>
                <a:ea typeface="Century Gothic"/>
                <a:cs typeface="Century Gothic"/>
                <a:sym typeface="Century Gothic"/>
              </a:rPr>
              <a:t>comparison vs ERA5 Land</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3FDD010B-B6DF-3B78-307D-E47B4F448C27}"/>
              </a:ext>
            </a:extLst>
          </p:cNvPr>
          <p:cNvPicPr>
            <a:picLocks noChangeAspect="1"/>
          </p:cNvPicPr>
          <p:nvPr/>
        </p:nvPicPr>
        <p:blipFill>
          <a:blip r:embed="rId3"/>
          <a:stretch>
            <a:fillRect/>
          </a:stretch>
        </p:blipFill>
        <p:spPr>
          <a:xfrm>
            <a:off x="1382824" y="1041400"/>
            <a:ext cx="4216400" cy="4775200"/>
          </a:xfrm>
          <a:prstGeom prst="rect">
            <a:avLst/>
          </a:prstGeom>
        </p:spPr>
      </p:pic>
      <p:pic>
        <p:nvPicPr>
          <p:cNvPr id="8" name="Picture 7">
            <a:extLst>
              <a:ext uri="{FF2B5EF4-FFF2-40B4-BE49-F238E27FC236}">
                <a16:creationId xmlns:a16="http://schemas.microsoft.com/office/drawing/2014/main" id="{F54ABD37-FECF-E89F-6DDF-0AFE5B45C413}"/>
              </a:ext>
            </a:extLst>
          </p:cNvPr>
          <p:cNvPicPr>
            <a:picLocks noChangeAspect="1"/>
          </p:cNvPicPr>
          <p:nvPr/>
        </p:nvPicPr>
        <p:blipFill>
          <a:blip r:embed="rId4"/>
          <a:stretch>
            <a:fillRect/>
          </a:stretch>
        </p:blipFill>
        <p:spPr>
          <a:xfrm>
            <a:off x="6422656" y="1041400"/>
            <a:ext cx="4216400" cy="4775200"/>
          </a:xfrm>
          <a:prstGeom prst="rect">
            <a:avLst/>
          </a:prstGeom>
        </p:spPr>
      </p:pic>
    </p:spTree>
    <p:extLst>
      <p:ext uri="{BB962C8B-B14F-4D97-AF65-F5344CB8AC3E}">
        <p14:creationId xmlns:p14="http://schemas.microsoft.com/office/powerpoint/2010/main" val="2941310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B3E88807-AA29-476D-17F9-95A87187C044}"/>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D0B6D959-4EC6-8DE4-9019-8F778CA39761}"/>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a:buClr>
                <a:srgbClr val="000000"/>
              </a:buClr>
              <a:buSzPts val="4000"/>
              <a:buFont typeface="Arial"/>
            </a:pPr>
            <a:r>
              <a:rPr lang="en-GB" sz="4000" b="0" i="0" u="none" strike="noStrike" cap="none" noProof="0" dirty="0">
                <a:solidFill>
                  <a:schemeClr val="lt1"/>
                </a:solidFill>
                <a:latin typeface="Century Gothic"/>
                <a:ea typeface="Century Gothic"/>
                <a:cs typeface="Century Gothic"/>
                <a:sym typeface="Century Gothic"/>
              </a:rPr>
              <a:t>Soil Moisture: </a:t>
            </a:r>
            <a:r>
              <a:rPr lang="en-GB" sz="4000" dirty="0">
                <a:solidFill>
                  <a:schemeClr val="lt1"/>
                </a:solidFill>
                <a:latin typeface="Century Gothic"/>
                <a:ea typeface="Century Gothic"/>
                <a:cs typeface="Century Gothic"/>
                <a:sym typeface="Century Gothic"/>
              </a:rPr>
              <a:t>error for DA</a:t>
            </a:r>
            <a:endParaRPr lang="en-GB" sz="1800" b="0" i="0" u="none" strike="noStrike" cap="none" noProof="0" dirty="0">
              <a:solidFill>
                <a:schemeClr val="lt1"/>
              </a:solidFill>
              <a:latin typeface="Century Gothic"/>
              <a:ea typeface="Century Gothic"/>
              <a:cs typeface="Century Gothic"/>
            </a:endParaRPr>
          </a:p>
        </p:txBody>
      </p:sp>
      <p:pic>
        <p:nvPicPr>
          <p:cNvPr id="3" name="Picture 2">
            <a:extLst>
              <a:ext uri="{FF2B5EF4-FFF2-40B4-BE49-F238E27FC236}">
                <a16:creationId xmlns:a16="http://schemas.microsoft.com/office/drawing/2014/main" id="{AAB45FE1-F373-45AE-85C0-E330F2752AED}"/>
              </a:ext>
            </a:extLst>
          </p:cNvPr>
          <p:cNvPicPr>
            <a:picLocks noChangeAspect="1"/>
          </p:cNvPicPr>
          <p:nvPr/>
        </p:nvPicPr>
        <p:blipFill>
          <a:blip r:embed="rId3"/>
          <a:stretch>
            <a:fillRect/>
          </a:stretch>
        </p:blipFill>
        <p:spPr>
          <a:xfrm>
            <a:off x="309821" y="1147726"/>
            <a:ext cx="5041900" cy="4775200"/>
          </a:xfrm>
          <a:prstGeom prst="rect">
            <a:avLst/>
          </a:prstGeom>
        </p:spPr>
      </p:pic>
      <p:pic>
        <p:nvPicPr>
          <p:cNvPr id="5" name="Picture 4">
            <a:extLst>
              <a:ext uri="{FF2B5EF4-FFF2-40B4-BE49-F238E27FC236}">
                <a16:creationId xmlns:a16="http://schemas.microsoft.com/office/drawing/2014/main" id="{7D300290-F083-6A4C-8501-B7BE41B0D025}"/>
              </a:ext>
            </a:extLst>
          </p:cNvPr>
          <p:cNvPicPr>
            <a:picLocks noChangeAspect="1"/>
          </p:cNvPicPr>
          <p:nvPr/>
        </p:nvPicPr>
        <p:blipFill>
          <a:blip r:embed="rId4"/>
          <a:stretch>
            <a:fillRect/>
          </a:stretch>
        </p:blipFill>
        <p:spPr>
          <a:xfrm>
            <a:off x="5741581" y="1499633"/>
            <a:ext cx="5897903" cy="4242879"/>
          </a:xfrm>
          <a:prstGeom prst="rect">
            <a:avLst/>
          </a:prstGeom>
        </p:spPr>
      </p:pic>
    </p:spTree>
    <p:extLst>
      <p:ext uri="{BB962C8B-B14F-4D97-AF65-F5344CB8AC3E}">
        <p14:creationId xmlns:p14="http://schemas.microsoft.com/office/powerpoint/2010/main" val="2912563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3EE4D3D4-798F-272F-598C-1AF30FB8ED7B}"/>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E4C73E51-4E74-536C-7EB9-1DEDAF4C3F90}"/>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Soil Moisture: product performance</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5CA3FD21-613D-486D-84E6-F3305FCFAEA3}"/>
              </a:ext>
            </a:extLst>
          </p:cNvPr>
          <p:cNvPicPr>
            <a:picLocks noChangeAspect="1"/>
          </p:cNvPicPr>
          <p:nvPr/>
        </p:nvPicPr>
        <p:blipFill>
          <a:blip r:embed="rId3"/>
          <a:stretch>
            <a:fillRect/>
          </a:stretch>
        </p:blipFill>
        <p:spPr>
          <a:xfrm>
            <a:off x="451171" y="948430"/>
            <a:ext cx="3567936" cy="2566729"/>
          </a:xfrm>
          <a:prstGeom prst="rect">
            <a:avLst/>
          </a:prstGeom>
        </p:spPr>
      </p:pic>
      <p:pic>
        <p:nvPicPr>
          <p:cNvPr id="8" name="Picture 7">
            <a:extLst>
              <a:ext uri="{FF2B5EF4-FFF2-40B4-BE49-F238E27FC236}">
                <a16:creationId xmlns:a16="http://schemas.microsoft.com/office/drawing/2014/main" id="{73DFF0D4-29C0-CBF1-D6A4-B7994C3CB627}"/>
              </a:ext>
            </a:extLst>
          </p:cNvPr>
          <p:cNvPicPr>
            <a:picLocks noChangeAspect="1"/>
          </p:cNvPicPr>
          <p:nvPr/>
        </p:nvPicPr>
        <p:blipFill>
          <a:blip r:embed="rId4"/>
          <a:stretch>
            <a:fillRect/>
          </a:stretch>
        </p:blipFill>
        <p:spPr>
          <a:xfrm>
            <a:off x="408111" y="3652446"/>
            <a:ext cx="3466138" cy="2532256"/>
          </a:xfrm>
          <a:prstGeom prst="rect">
            <a:avLst/>
          </a:prstGeom>
        </p:spPr>
      </p:pic>
      <p:pic>
        <p:nvPicPr>
          <p:cNvPr id="10" name="Picture 9">
            <a:extLst>
              <a:ext uri="{FF2B5EF4-FFF2-40B4-BE49-F238E27FC236}">
                <a16:creationId xmlns:a16="http://schemas.microsoft.com/office/drawing/2014/main" id="{0F24D52C-DCE5-49D6-7FDC-0A4CE8C34297}"/>
              </a:ext>
            </a:extLst>
          </p:cNvPr>
          <p:cNvPicPr>
            <a:picLocks noChangeAspect="1"/>
          </p:cNvPicPr>
          <p:nvPr/>
        </p:nvPicPr>
        <p:blipFill>
          <a:blip r:embed="rId5"/>
          <a:stretch>
            <a:fillRect/>
          </a:stretch>
        </p:blipFill>
        <p:spPr>
          <a:xfrm>
            <a:off x="4974117" y="1334591"/>
            <a:ext cx="5998683" cy="4326416"/>
          </a:xfrm>
          <a:prstGeom prst="rect">
            <a:avLst/>
          </a:prstGeom>
        </p:spPr>
      </p:pic>
      <p:pic>
        <p:nvPicPr>
          <p:cNvPr id="11" name="Picture 10">
            <a:extLst>
              <a:ext uri="{FF2B5EF4-FFF2-40B4-BE49-F238E27FC236}">
                <a16:creationId xmlns:a16="http://schemas.microsoft.com/office/drawing/2014/main" id="{2921EB59-F835-4F5E-4984-78A0262A7B54}"/>
              </a:ext>
            </a:extLst>
          </p:cNvPr>
          <p:cNvPicPr>
            <a:picLocks noChangeAspect="1"/>
          </p:cNvPicPr>
          <p:nvPr/>
        </p:nvPicPr>
        <p:blipFill>
          <a:blip r:embed="rId4"/>
          <a:stretch>
            <a:fillRect/>
          </a:stretch>
        </p:blipFill>
        <p:spPr>
          <a:xfrm>
            <a:off x="552969" y="3617973"/>
            <a:ext cx="3466138" cy="2532256"/>
          </a:xfrm>
          <a:prstGeom prst="rect">
            <a:avLst/>
          </a:prstGeom>
        </p:spPr>
      </p:pic>
    </p:spTree>
    <p:extLst>
      <p:ext uri="{BB962C8B-B14F-4D97-AF65-F5344CB8AC3E}">
        <p14:creationId xmlns:p14="http://schemas.microsoft.com/office/powerpoint/2010/main" val="3579595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114C1175-BEB4-934E-7FC6-31C09F48312E}"/>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545D470F-A7B0-7B37-A960-65945DCB5233}"/>
              </a:ext>
            </a:extLst>
          </p:cNvPr>
          <p:cNvSpPr txBox="1"/>
          <p:nvPr/>
        </p:nvSpPr>
        <p:spPr>
          <a:xfrm>
            <a:off x="282863" y="1036907"/>
            <a:ext cx="11655873" cy="369332"/>
          </a:xfrm>
          <a:prstGeom prst="rect">
            <a:avLst/>
          </a:prstGeom>
          <a:noFill/>
          <a:ln>
            <a:noFill/>
          </a:ln>
        </p:spPr>
        <p:txBody>
          <a:bodyPr spcFirstLastPara="1" wrap="square" lIns="91425" tIns="45700" rIns="91425" bIns="45700" anchor="t" anchorCtr="0">
            <a:spAutoFit/>
          </a:bodyPr>
          <a:lstStyle/>
          <a:p>
            <a:r>
              <a:rPr lang="en-GB" b="1" noProof="0">
                <a:solidFill>
                  <a:schemeClr val="dk1"/>
                </a:solidFill>
                <a:latin typeface="Century Gothic"/>
                <a:sym typeface="Century Gothic"/>
              </a:rPr>
              <a:t>Snow information types / Data sources</a:t>
            </a:r>
            <a:endParaRPr lang="en-GB" noProof="0">
              <a:solidFill>
                <a:schemeClr val="dk1"/>
              </a:solidFill>
            </a:endParaRPr>
          </a:p>
        </p:txBody>
      </p:sp>
      <p:sp>
        <p:nvSpPr>
          <p:cNvPr id="4" name="Google Shape;77;p4">
            <a:extLst>
              <a:ext uri="{FF2B5EF4-FFF2-40B4-BE49-F238E27FC236}">
                <a16:creationId xmlns:a16="http://schemas.microsoft.com/office/drawing/2014/main" id="{0D268A50-3976-9FEA-84F4-5C7D8B18F082}"/>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ZoneTexte 4">
            <a:extLst>
              <a:ext uri="{FF2B5EF4-FFF2-40B4-BE49-F238E27FC236}">
                <a16:creationId xmlns:a16="http://schemas.microsoft.com/office/drawing/2014/main" id="{DDAF2414-9758-5AA0-530D-CCD175B29B77}"/>
              </a:ext>
            </a:extLst>
          </p:cNvPr>
          <p:cNvSpPr txBox="1"/>
          <p:nvPr/>
        </p:nvSpPr>
        <p:spPr>
          <a:xfrm>
            <a:off x="4356760" y="4538188"/>
            <a:ext cx="7569693"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b="1" u="sng" noProof="0">
                <a:ea typeface="Calibri"/>
                <a:cs typeface="Calibri"/>
              </a:rPr>
              <a:t>2 sources : </a:t>
            </a:r>
            <a:endParaRPr lang="en-GB" u="sng" noProof="0"/>
          </a:p>
          <a:p>
            <a:pPr marL="285750" indent="-285750">
              <a:lnSpc>
                <a:spcPct val="150000"/>
              </a:lnSpc>
              <a:buFont typeface="Calibri"/>
              <a:buChar char="-"/>
            </a:pPr>
            <a:r>
              <a:rPr lang="en-GB" noProof="0">
                <a:solidFill>
                  <a:schemeClr val="accent1">
                    <a:lumMod val="76000"/>
                  </a:schemeClr>
                </a:solidFill>
                <a:ea typeface="Calibri"/>
                <a:cs typeface="Calibri"/>
              </a:rPr>
              <a:t>CLMS (Copernicus Land Monitoring Service) </a:t>
            </a:r>
            <a:r>
              <a:rPr lang="en-GB" sz="1400" noProof="0">
                <a:ea typeface="Calibri"/>
                <a:cs typeface="Calibri"/>
              </a:rPr>
              <a:t>--&gt; Operational, HR, </a:t>
            </a:r>
            <a:r>
              <a:rPr lang="en-GB" sz="1400" noProof="0">
                <a:solidFill>
                  <a:srgbClr val="000000"/>
                </a:solidFill>
                <a:ea typeface="Calibri"/>
                <a:cs typeface="Calibri"/>
              </a:rPr>
              <a:t>NRT, </a:t>
            </a:r>
            <a:r>
              <a:rPr lang="en-GB" sz="1400" b="1" noProof="0">
                <a:solidFill>
                  <a:srgbClr val="0070C0"/>
                </a:solidFill>
                <a:ea typeface="Calibri"/>
                <a:cs typeface="Calibri"/>
              </a:rPr>
              <a:t>Europe</a:t>
            </a:r>
            <a:r>
              <a:rPr lang="en-GB" sz="1400" b="1" noProof="0">
                <a:ea typeface="Calibri"/>
                <a:cs typeface="Calibri"/>
              </a:rPr>
              <a:t>/</a:t>
            </a:r>
            <a:r>
              <a:rPr lang="en-GB" sz="1400" b="1">
                <a:solidFill>
                  <a:schemeClr val="accent1"/>
                </a:solidFill>
                <a:ea typeface="Calibri"/>
                <a:cs typeface="Calibri"/>
              </a:rPr>
              <a:t>NH</a:t>
            </a:r>
            <a:endParaRPr lang="en-GB" sz="1400" b="1" noProof="0">
              <a:solidFill>
                <a:schemeClr val="accent1"/>
              </a:solidFill>
              <a:ea typeface="Calibri"/>
              <a:cs typeface="Calibri"/>
            </a:endParaRPr>
          </a:p>
          <a:p>
            <a:pPr marL="285750" indent="-285750">
              <a:lnSpc>
                <a:spcPct val="150000"/>
              </a:lnSpc>
              <a:buFont typeface="Calibri"/>
              <a:buChar char="-"/>
            </a:pPr>
            <a:r>
              <a:rPr lang="en-GB" noProof="0">
                <a:solidFill>
                  <a:schemeClr val="accent3">
                    <a:lumMod val="49000"/>
                  </a:schemeClr>
                </a:solidFill>
                <a:ea typeface="Calibri"/>
                <a:cs typeface="Calibri"/>
              </a:rPr>
              <a:t>ESA CCI (Climate Change Initiative) </a:t>
            </a:r>
            <a:r>
              <a:rPr lang="en-GB" sz="1400" noProof="0">
                <a:ea typeface="Calibri"/>
                <a:cs typeface="Calibri"/>
              </a:rPr>
              <a:t>--&gt; Long-Term climate datasets</a:t>
            </a:r>
            <a:r>
              <a:rPr lang="en-GB" sz="1400">
                <a:ea typeface="Calibri"/>
                <a:cs typeface="Calibri"/>
              </a:rPr>
              <a:t>, Global</a:t>
            </a:r>
            <a:endParaRPr lang="en-GB" sz="1400" noProof="0">
              <a:ea typeface="Calibri"/>
              <a:cs typeface="Calibri"/>
            </a:endParaRPr>
          </a:p>
          <a:p>
            <a:pPr marL="285750" indent="-285750">
              <a:buFont typeface="Calibri"/>
              <a:buChar char="-"/>
            </a:pPr>
            <a:endParaRPr lang="en-GB" noProof="0">
              <a:ea typeface="Calibri"/>
              <a:cs typeface="Calibri"/>
            </a:endParaRPr>
          </a:p>
        </p:txBody>
      </p:sp>
      <p:graphicFrame>
        <p:nvGraphicFramePr>
          <p:cNvPr id="7" name="Tableau 6">
            <a:extLst>
              <a:ext uri="{FF2B5EF4-FFF2-40B4-BE49-F238E27FC236}">
                <a16:creationId xmlns:a16="http://schemas.microsoft.com/office/drawing/2014/main" id="{77A6E59A-3E38-CAE0-2768-AEF37A12089F}"/>
              </a:ext>
            </a:extLst>
          </p:cNvPr>
          <p:cNvGraphicFramePr>
            <a:graphicFrameLocks noGrp="1"/>
          </p:cNvGraphicFramePr>
          <p:nvPr>
            <p:extLst>
              <p:ext uri="{D42A27DB-BD31-4B8C-83A1-F6EECF244321}">
                <p14:modId xmlns:p14="http://schemas.microsoft.com/office/powerpoint/2010/main" val="4014438996"/>
              </p:ext>
            </p:extLst>
          </p:nvPr>
        </p:nvGraphicFramePr>
        <p:xfrm>
          <a:off x="507133" y="1610888"/>
          <a:ext cx="3720934" cy="3935030"/>
        </p:xfrm>
        <a:graphic>
          <a:graphicData uri="http://schemas.openxmlformats.org/drawingml/2006/table">
            <a:tbl>
              <a:tblPr bandRow="1">
                <a:tableStyleId>{5C22544A-7EE6-4342-B048-85BDC9FD1C3A}</a:tableStyleId>
              </a:tblPr>
              <a:tblGrid>
                <a:gridCol w="1474519">
                  <a:extLst>
                    <a:ext uri="{9D8B030D-6E8A-4147-A177-3AD203B41FA5}">
                      <a16:colId xmlns:a16="http://schemas.microsoft.com/office/drawing/2014/main" val="3706407104"/>
                    </a:ext>
                  </a:extLst>
                </a:gridCol>
                <a:gridCol w="2246415">
                  <a:extLst>
                    <a:ext uri="{9D8B030D-6E8A-4147-A177-3AD203B41FA5}">
                      <a16:colId xmlns:a16="http://schemas.microsoft.com/office/drawing/2014/main" val="632151832"/>
                    </a:ext>
                  </a:extLst>
                </a:gridCol>
              </a:tblGrid>
              <a:tr h="463594">
                <a:tc>
                  <a:txBody>
                    <a:bodyPr/>
                    <a:lstStyle/>
                    <a:p>
                      <a:pPr algn="ctr" fontAlgn="base">
                        <a:lnSpc>
                          <a:spcPts val="1650"/>
                        </a:lnSpc>
                        <a:buNone/>
                      </a:pPr>
                      <a:r>
                        <a:rPr lang="en-GB" sz="1400" b="1" noProof="0">
                          <a:solidFill>
                            <a:srgbClr val="FFFFFF"/>
                          </a:solidFill>
                          <a:effectLst/>
                          <a:latin typeface="Century Gothic"/>
                        </a:rPr>
                        <a:t>Type of </a:t>
                      </a:r>
                      <a:endParaRPr lang="en-GB" b="1" noProof="0">
                        <a:solidFill>
                          <a:srgbClr val="FFFFFF"/>
                        </a:solidFill>
                        <a:effectLst/>
                        <a:latin typeface="Century Gothic"/>
                      </a:endParaRPr>
                    </a:p>
                    <a:p>
                      <a:pPr lvl="0" algn="ctr">
                        <a:lnSpc>
                          <a:spcPts val="1650"/>
                        </a:lnSpc>
                        <a:buNone/>
                      </a:pPr>
                      <a:r>
                        <a:rPr lang="en-GB" sz="1400" b="1" noProof="0">
                          <a:solidFill>
                            <a:srgbClr val="FFFFFF"/>
                          </a:solidFill>
                          <a:effectLst/>
                          <a:latin typeface="Century Gothic"/>
                        </a:rPr>
                        <a:t>Product</a:t>
                      </a:r>
                      <a:endParaRPr lang="en-GB" b="1" noProof="0">
                        <a:solidFill>
                          <a:srgbClr val="FFFFFF"/>
                        </a:solidFill>
                        <a:effectLst/>
                        <a:latin typeface="Century Gothic"/>
                      </a:endParaRPr>
                    </a:p>
                  </a:txBody>
                  <a:tcPr marL="91450" marR="91450">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62A39F"/>
                    </a:solidFill>
                  </a:tcPr>
                </a:tc>
                <a:tc>
                  <a:txBody>
                    <a:bodyPr/>
                    <a:lstStyle/>
                    <a:p>
                      <a:pPr algn="ctr" fontAlgn="base">
                        <a:lnSpc>
                          <a:spcPts val="1650"/>
                        </a:lnSpc>
                        <a:buNone/>
                      </a:pPr>
                      <a:r>
                        <a:rPr lang="en-GB" sz="1400" b="1" noProof="0">
                          <a:solidFill>
                            <a:srgbClr val="FFFFFF"/>
                          </a:solidFill>
                          <a:effectLst/>
                          <a:latin typeface="Century Gothic"/>
                        </a:rPr>
                        <a:t>Product Name</a:t>
                      </a:r>
                      <a:endParaRPr lang="en-GB" b="1" noProof="0">
                        <a:solidFill>
                          <a:srgbClr val="FFFFFF"/>
                        </a:solidFill>
                        <a:effectLst/>
                        <a:latin typeface="Century Gothic"/>
                      </a:endParaRPr>
                    </a:p>
                  </a:txBody>
                  <a:tcPr marL="91450" marR="91450">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62A39F"/>
                    </a:solidFill>
                  </a:tcPr>
                </a:tc>
                <a:extLst>
                  <a:ext uri="{0D108BD9-81ED-4DB2-BD59-A6C34878D82A}">
                    <a16:rowId xmlns:a16="http://schemas.microsoft.com/office/drawing/2014/main" val="3602663071"/>
                  </a:ext>
                </a:extLst>
              </a:tr>
              <a:tr h="581766">
                <a:tc rowSpan="4">
                  <a:txBody>
                    <a:bodyPr/>
                    <a:lstStyle/>
                    <a:p>
                      <a:pPr algn="ctr" fontAlgn="base">
                        <a:lnSpc>
                          <a:spcPts val="1425"/>
                        </a:lnSpc>
                        <a:buNone/>
                      </a:pPr>
                      <a:r>
                        <a:rPr lang="en-GB" sz="1200" b="1" noProof="0">
                          <a:solidFill>
                            <a:schemeClr val="tx1"/>
                          </a:solidFill>
                          <a:effectLst/>
                          <a:latin typeface="Century Gothic"/>
                        </a:rPr>
                        <a:t>Snow Cover </a:t>
                      </a:r>
                      <a:endParaRPr lang="en-GB" noProof="0">
                        <a:solidFill>
                          <a:schemeClr val="tx1"/>
                        </a:solidFill>
                        <a:effectLst/>
                        <a:latin typeface="Century Gothic"/>
                      </a:endParaRPr>
                    </a:p>
                    <a:p>
                      <a:pPr lvl="0" algn="ctr">
                        <a:lnSpc>
                          <a:spcPts val="1425"/>
                        </a:lnSpc>
                        <a:buNone/>
                      </a:pPr>
                      <a:r>
                        <a:rPr lang="en-GB" sz="1200" b="1" noProof="0">
                          <a:solidFill>
                            <a:schemeClr val="tx1"/>
                          </a:solidFill>
                          <a:effectLst/>
                          <a:latin typeface="Century Gothic"/>
                        </a:rPr>
                        <a:t>Extent / Fraction</a:t>
                      </a:r>
                    </a:p>
                    <a:p>
                      <a:pPr lvl="0" algn="ctr">
                        <a:lnSpc>
                          <a:spcPts val="1425"/>
                        </a:lnSpc>
                        <a:buNone/>
                      </a:pPr>
                      <a:endParaRPr lang="en-GB" sz="1200" b="1" noProof="0">
                        <a:solidFill>
                          <a:schemeClr val="tx1"/>
                        </a:solidFill>
                        <a:effectLst/>
                        <a:latin typeface="Century Gothic"/>
                      </a:endParaRPr>
                    </a:p>
                    <a:p>
                      <a:pPr lvl="0" algn="ctr">
                        <a:lnSpc>
                          <a:spcPts val="1425"/>
                        </a:lnSpc>
                        <a:buNone/>
                      </a:pPr>
                      <a:r>
                        <a:rPr lang="en-GB" sz="1200" b="0" noProof="0">
                          <a:solidFill>
                            <a:schemeClr val="tx1"/>
                          </a:solidFill>
                          <a:effectLst/>
                          <a:latin typeface="Century Gothic"/>
                        </a:rPr>
                        <a:t>(Optical /SAR observations)</a:t>
                      </a: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tc>
                  <a:txBody>
                    <a:bodyPr/>
                    <a:lstStyle/>
                    <a:p>
                      <a:pPr algn="ctr" fontAlgn="base">
                        <a:lnSpc>
                          <a:spcPts val="1425"/>
                        </a:lnSpc>
                        <a:buNone/>
                      </a:pPr>
                      <a:r>
                        <a:rPr lang="en-GB" sz="1200" noProof="0">
                          <a:solidFill>
                            <a:srgbClr val="0070C0"/>
                          </a:solidFill>
                          <a:effectLst/>
                          <a:latin typeface="Century Gothic"/>
                        </a:rPr>
                        <a:t>CLMS HR FSC (Fractional Snow Cover)</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3983571417"/>
                  </a:ext>
                </a:extLst>
              </a:tr>
              <a:tr h="572676">
                <a:tc vMerge="1">
                  <a:txBody>
                    <a:bodyPr/>
                    <a:lstStyle/>
                    <a:p>
                      <a:endParaRPr lang="fr-FR"/>
                    </a:p>
                  </a:txBody>
                  <a:tcPr/>
                </a:tc>
                <a:tc>
                  <a:txBody>
                    <a:bodyPr/>
                    <a:lstStyle/>
                    <a:p>
                      <a:pPr algn="ctr" fontAlgn="base">
                        <a:lnSpc>
                          <a:spcPts val="1425"/>
                        </a:lnSpc>
                        <a:buNone/>
                      </a:pPr>
                      <a:r>
                        <a:rPr lang="en-GB" sz="1200" noProof="0">
                          <a:solidFill>
                            <a:srgbClr val="0070C0"/>
                          </a:solidFill>
                          <a:effectLst/>
                          <a:latin typeface="Century Gothic"/>
                        </a:rPr>
                        <a:t>CLMS HR Gap-filled FSC</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964056397"/>
                  </a:ext>
                </a:extLst>
              </a:tr>
              <a:tr h="554496">
                <a:tc vMerge="1">
                  <a:txBody>
                    <a:bodyPr/>
                    <a:lstStyle/>
                    <a:p>
                      <a:endParaRPr lang="fr-FR"/>
                    </a:p>
                  </a:txBody>
                  <a:tcPr/>
                </a:tc>
                <a:tc>
                  <a:txBody>
                    <a:bodyPr/>
                    <a:lstStyle/>
                    <a:p>
                      <a:pPr algn="ctr" fontAlgn="base">
                        <a:lnSpc>
                          <a:spcPts val="1425"/>
                        </a:lnSpc>
                        <a:buNone/>
                      </a:pPr>
                      <a:r>
                        <a:rPr lang="en-GB" sz="1200" noProof="0">
                          <a:solidFill>
                            <a:srgbClr val="1CADE4"/>
                          </a:solidFill>
                          <a:effectLst/>
                          <a:latin typeface="Century Gothic"/>
                        </a:rPr>
                        <a:t>CLMS SCE </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2531110045"/>
                  </a:ext>
                </a:extLst>
              </a:tr>
              <a:tr h="563586">
                <a:tc vMerge="1">
                  <a:txBody>
                    <a:bodyPr/>
                    <a:lstStyle/>
                    <a:p>
                      <a:endParaRPr lang="fr-FR"/>
                    </a:p>
                  </a:txBody>
                  <a:tcPr/>
                </a:tc>
                <a:tc>
                  <a:txBody>
                    <a:bodyPr/>
                    <a:lstStyle/>
                    <a:p>
                      <a:pPr algn="ctr" fontAlgn="base">
                        <a:lnSpc>
                          <a:spcPts val="1425"/>
                        </a:lnSpc>
                        <a:buNone/>
                      </a:pPr>
                      <a:r>
                        <a:rPr lang="en-GB" sz="1200" noProof="0">
                          <a:solidFill>
                            <a:srgbClr val="136569"/>
                          </a:solidFill>
                          <a:effectLst/>
                          <a:latin typeface="Century Gothic"/>
                        </a:rPr>
                        <a:t>ESA CCI SCF </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2966249365"/>
                  </a:ext>
                </a:extLst>
              </a:tr>
              <a:tr h="581766">
                <a:tc rowSpan="2">
                  <a:txBody>
                    <a:bodyPr/>
                    <a:lstStyle/>
                    <a:p>
                      <a:pPr algn="ctr" fontAlgn="base">
                        <a:lnSpc>
                          <a:spcPts val="1425"/>
                        </a:lnSpc>
                        <a:buNone/>
                      </a:pPr>
                      <a:r>
                        <a:rPr lang="en-GB" sz="1200" b="1" noProof="0">
                          <a:solidFill>
                            <a:schemeClr val="tx1"/>
                          </a:solidFill>
                          <a:effectLst/>
                          <a:latin typeface="Century Gothic"/>
                        </a:rPr>
                        <a:t>Snow Water </a:t>
                      </a:r>
                      <a:endParaRPr lang="en-GB" noProof="0">
                        <a:solidFill>
                          <a:schemeClr val="tx1"/>
                        </a:solidFill>
                        <a:effectLst/>
                        <a:latin typeface="Century Gothic"/>
                      </a:endParaRPr>
                    </a:p>
                    <a:p>
                      <a:pPr lvl="0" algn="ctr">
                        <a:lnSpc>
                          <a:spcPts val="1425"/>
                        </a:lnSpc>
                        <a:buNone/>
                      </a:pPr>
                      <a:r>
                        <a:rPr lang="en-GB" sz="1200" b="1" noProof="0">
                          <a:solidFill>
                            <a:schemeClr val="tx1"/>
                          </a:solidFill>
                          <a:effectLst/>
                          <a:latin typeface="Century Gothic"/>
                        </a:rPr>
                        <a:t>Equivalent</a:t>
                      </a:r>
                    </a:p>
                    <a:p>
                      <a:pPr lvl="0" algn="ctr">
                        <a:lnSpc>
                          <a:spcPts val="1425"/>
                        </a:lnSpc>
                        <a:buNone/>
                      </a:pPr>
                      <a:endParaRPr lang="en-GB" sz="1200" b="1" noProof="0">
                        <a:solidFill>
                          <a:schemeClr val="tx1"/>
                        </a:solidFill>
                        <a:effectLst/>
                        <a:latin typeface="Century Gothic"/>
                      </a:endParaRPr>
                    </a:p>
                    <a:p>
                      <a:pPr lvl="0" algn="ctr">
                        <a:lnSpc>
                          <a:spcPts val="1425"/>
                        </a:lnSpc>
                        <a:buNone/>
                      </a:pPr>
                      <a:r>
                        <a:rPr lang="en-GB" sz="1200" b="0" noProof="0">
                          <a:solidFill>
                            <a:schemeClr val="tx1"/>
                          </a:solidFill>
                          <a:effectLst/>
                          <a:latin typeface="Century Gothic"/>
                        </a:rPr>
                        <a:t>(Processed : models, DA)</a:t>
                      </a: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tc>
                  <a:txBody>
                    <a:bodyPr/>
                    <a:lstStyle/>
                    <a:p>
                      <a:pPr algn="ctr" fontAlgn="base">
                        <a:lnSpc>
                          <a:spcPts val="1425"/>
                        </a:lnSpc>
                        <a:buNone/>
                      </a:pPr>
                      <a:r>
                        <a:rPr lang="en-GB" sz="1200" noProof="0">
                          <a:solidFill>
                            <a:srgbClr val="1CADE4"/>
                          </a:solidFill>
                          <a:effectLst/>
                          <a:latin typeface="Century Gothic"/>
                        </a:rPr>
                        <a:t>CLMS SWE</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3898519367"/>
                  </a:ext>
                </a:extLst>
              </a:tr>
              <a:tr h="572676">
                <a:tc vMerge="1">
                  <a:txBody>
                    <a:bodyPr/>
                    <a:lstStyle/>
                    <a:p>
                      <a:endParaRPr lang="fr-FR"/>
                    </a:p>
                  </a:txBody>
                  <a:tcPr/>
                </a:tc>
                <a:tc>
                  <a:txBody>
                    <a:bodyPr/>
                    <a:lstStyle/>
                    <a:p>
                      <a:pPr algn="ctr" fontAlgn="base">
                        <a:lnSpc>
                          <a:spcPts val="1425"/>
                        </a:lnSpc>
                        <a:buNone/>
                      </a:pPr>
                      <a:r>
                        <a:rPr lang="en-GB" sz="1200" noProof="0">
                          <a:solidFill>
                            <a:srgbClr val="136569"/>
                          </a:solidFill>
                          <a:effectLst/>
                          <a:latin typeface="Century Gothic"/>
                        </a:rPr>
                        <a:t>ESA CCI SWE</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743527471"/>
                  </a:ext>
                </a:extLst>
              </a:tr>
            </a:tbl>
          </a:graphicData>
        </a:graphic>
      </p:graphicFrame>
      <p:graphicFrame>
        <p:nvGraphicFramePr>
          <p:cNvPr id="2" name="Diagramme 1">
            <a:extLst>
              <a:ext uri="{FF2B5EF4-FFF2-40B4-BE49-F238E27FC236}">
                <a16:creationId xmlns:a16="http://schemas.microsoft.com/office/drawing/2014/main" id="{21F44F56-112C-E6BE-598F-3E454F0BDBFF}"/>
              </a:ext>
            </a:extLst>
          </p:cNvPr>
          <p:cNvGraphicFramePr/>
          <p:nvPr>
            <p:extLst>
              <p:ext uri="{D42A27DB-BD31-4B8C-83A1-F6EECF244321}">
                <p14:modId xmlns:p14="http://schemas.microsoft.com/office/powerpoint/2010/main" val="488270380"/>
              </p:ext>
            </p:extLst>
          </p:nvPr>
        </p:nvGraphicFramePr>
        <p:xfrm>
          <a:off x="5531922" y="1249713"/>
          <a:ext cx="5591297" cy="2341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1" name="ZoneTexte 680">
            <a:extLst>
              <a:ext uri="{FF2B5EF4-FFF2-40B4-BE49-F238E27FC236}">
                <a16:creationId xmlns:a16="http://schemas.microsoft.com/office/drawing/2014/main" id="{4F415815-A890-AE34-9D35-F730DC171485}"/>
              </a:ext>
            </a:extLst>
          </p:cNvPr>
          <p:cNvSpPr txBox="1"/>
          <p:nvPr/>
        </p:nvSpPr>
        <p:spPr>
          <a:xfrm>
            <a:off x="6222175" y="3581564"/>
            <a:ext cx="19115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accent3">
                    <a:lumMod val="49000"/>
                  </a:schemeClr>
                </a:solidFill>
                <a:ea typeface="Calibri"/>
                <a:cs typeface="Calibri"/>
              </a:rPr>
              <a:t>E</a:t>
            </a:r>
            <a:r>
              <a:rPr lang="en-GB" noProof="0">
                <a:ea typeface="Calibri"/>
                <a:cs typeface="Calibri"/>
              </a:rPr>
              <a:t>xtent and </a:t>
            </a:r>
            <a:r>
              <a:rPr lang="en-GB" b="1" noProof="0">
                <a:solidFill>
                  <a:schemeClr val="accent3">
                    <a:lumMod val="49000"/>
                  </a:schemeClr>
                </a:solidFill>
                <a:ea typeface="Calibri"/>
                <a:cs typeface="Calibri"/>
              </a:rPr>
              <a:t>F</a:t>
            </a:r>
            <a:r>
              <a:rPr lang="en-GB" noProof="0">
                <a:ea typeface="Calibri"/>
                <a:cs typeface="Calibri"/>
              </a:rPr>
              <a:t>raction</a:t>
            </a:r>
          </a:p>
        </p:txBody>
      </p:sp>
      <p:sp>
        <p:nvSpPr>
          <p:cNvPr id="682" name="ZoneTexte 681">
            <a:extLst>
              <a:ext uri="{FF2B5EF4-FFF2-40B4-BE49-F238E27FC236}">
                <a16:creationId xmlns:a16="http://schemas.microsoft.com/office/drawing/2014/main" id="{D5F7D170-09AA-738C-CDE3-EF9BE5050F3C}"/>
              </a:ext>
            </a:extLst>
          </p:cNvPr>
          <p:cNvSpPr txBox="1"/>
          <p:nvPr/>
        </p:nvSpPr>
        <p:spPr>
          <a:xfrm>
            <a:off x="8583220" y="3579090"/>
            <a:ext cx="22744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ea typeface="Calibri"/>
                <a:cs typeface="Calibri"/>
              </a:rPr>
              <a:t>Amount of water stored in snowpack</a:t>
            </a:r>
          </a:p>
        </p:txBody>
      </p:sp>
      <p:sp>
        <p:nvSpPr>
          <p:cNvPr id="876" name="ZoneTexte 875">
            <a:extLst>
              <a:ext uri="{FF2B5EF4-FFF2-40B4-BE49-F238E27FC236}">
                <a16:creationId xmlns:a16="http://schemas.microsoft.com/office/drawing/2014/main" id="{1B7EE4EB-5489-8417-727B-3D538966F2E4}"/>
              </a:ext>
            </a:extLst>
          </p:cNvPr>
          <p:cNvSpPr txBox="1"/>
          <p:nvPr/>
        </p:nvSpPr>
        <p:spPr>
          <a:xfrm>
            <a:off x="5534396" y="4339986"/>
            <a:ext cx="5590473"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GB" sz="1600" noProof="0">
                <a:ea typeface="Calibri"/>
                <a:cs typeface="Calibri"/>
              </a:rPr>
              <a:t>--&gt; Complementary hydrological needs between these variables</a:t>
            </a:r>
            <a:endParaRPr lang="en-GB" sz="1600">
              <a:ea typeface="Calibri"/>
              <a:cs typeface="Calibri"/>
            </a:endParaRPr>
          </a:p>
        </p:txBody>
      </p:sp>
      <p:sp>
        <p:nvSpPr>
          <p:cNvPr id="951" name="ZoneTexte 950">
            <a:extLst>
              <a:ext uri="{FF2B5EF4-FFF2-40B4-BE49-F238E27FC236}">
                <a16:creationId xmlns:a16="http://schemas.microsoft.com/office/drawing/2014/main" id="{D590944C-4530-E676-5999-24644FF7774A}"/>
              </a:ext>
            </a:extLst>
          </p:cNvPr>
          <p:cNvSpPr txBox="1"/>
          <p:nvPr/>
        </p:nvSpPr>
        <p:spPr>
          <a:xfrm>
            <a:off x="4354286" y="1429987"/>
            <a:ext cx="24740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noProof="0">
                <a:latin typeface="Calibri"/>
              </a:rPr>
              <a:t>2 types of data :</a:t>
            </a:r>
            <a:endParaRPr lang="en-GB" u="sng" noProof="0"/>
          </a:p>
          <a:p>
            <a:pPr algn="ctr"/>
            <a:endParaRPr lang="en-GB" noProof="0"/>
          </a:p>
        </p:txBody>
      </p:sp>
    </p:spTree>
    <p:extLst>
      <p:ext uri="{BB962C8B-B14F-4D97-AF65-F5344CB8AC3E}">
        <p14:creationId xmlns:p14="http://schemas.microsoft.com/office/powerpoint/2010/main" val="191462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8B36022-3FC7-A9B5-BC2A-175261890D9F}"/>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5C08323C-5E6D-8647-90CC-8014234ECD8D}"/>
              </a:ext>
            </a:extLst>
          </p:cNvPr>
          <p:cNvSpPr txBox="1"/>
          <p:nvPr/>
        </p:nvSpPr>
        <p:spPr>
          <a:xfrm>
            <a:off x="282863" y="1036907"/>
            <a:ext cx="11655873" cy="369332"/>
          </a:xfrm>
          <a:prstGeom prst="rect">
            <a:avLst/>
          </a:prstGeom>
          <a:noFill/>
          <a:ln>
            <a:noFill/>
          </a:ln>
        </p:spPr>
        <p:txBody>
          <a:bodyPr spcFirstLastPara="1" wrap="square" lIns="91425" tIns="45700" rIns="91425" bIns="45700" anchor="t" anchorCtr="0">
            <a:spAutoFit/>
          </a:bodyPr>
          <a:lstStyle/>
          <a:p>
            <a:r>
              <a:rPr lang="en-GB" b="1" noProof="0">
                <a:solidFill>
                  <a:schemeClr val="dk1"/>
                </a:solidFill>
                <a:latin typeface="Century Gothic"/>
                <a:sym typeface="Century Gothic"/>
              </a:rPr>
              <a:t>Snow </a:t>
            </a:r>
            <a:r>
              <a:rPr lang="en-GB" b="1">
                <a:solidFill>
                  <a:schemeClr val="dk1"/>
                </a:solidFill>
                <a:latin typeface="Century Gothic"/>
                <a:sym typeface="Century Gothic"/>
              </a:rPr>
              <a:t>data – Geographical extent</a:t>
            </a:r>
            <a:endParaRPr lang="en-GB" noProof="0">
              <a:solidFill>
                <a:schemeClr val="dk1"/>
              </a:solidFill>
            </a:endParaRPr>
          </a:p>
        </p:txBody>
      </p:sp>
      <p:sp>
        <p:nvSpPr>
          <p:cNvPr id="4" name="Google Shape;77;p4">
            <a:extLst>
              <a:ext uri="{FF2B5EF4-FFF2-40B4-BE49-F238E27FC236}">
                <a16:creationId xmlns:a16="http://schemas.microsoft.com/office/drawing/2014/main" id="{EACFC382-4867-E265-C085-0ECEA0C9E8F4}"/>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graphicFrame>
        <p:nvGraphicFramePr>
          <p:cNvPr id="7" name="Tableau 6">
            <a:extLst>
              <a:ext uri="{FF2B5EF4-FFF2-40B4-BE49-F238E27FC236}">
                <a16:creationId xmlns:a16="http://schemas.microsoft.com/office/drawing/2014/main" id="{10278AF8-E966-B6B9-382C-76D967BD1DBE}"/>
              </a:ext>
            </a:extLst>
          </p:cNvPr>
          <p:cNvGraphicFramePr>
            <a:graphicFrameLocks noGrp="1"/>
          </p:cNvGraphicFramePr>
          <p:nvPr>
            <p:extLst>
              <p:ext uri="{D42A27DB-BD31-4B8C-83A1-F6EECF244321}">
                <p14:modId xmlns:p14="http://schemas.microsoft.com/office/powerpoint/2010/main" val="665958436"/>
              </p:ext>
            </p:extLst>
          </p:nvPr>
        </p:nvGraphicFramePr>
        <p:xfrm>
          <a:off x="507133" y="1610888"/>
          <a:ext cx="3720934" cy="3935030"/>
        </p:xfrm>
        <a:graphic>
          <a:graphicData uri="http://schemas.openxmlformats.org/drawingml/2006/table">
            <a:tbl>
              <a:tblPr bandRow="1">
                <a:tableStyleId>{5C22544A-7EE6-4342-B048-85BDC9FD1C3A}</a:tableStyleId>
              </a:tblPr>
              <a:tblGrid>
                <a:gridCol w="1474519">
                  <a:extLst>
                    <a:ext uri="{9D8B030D-6E8A-4147-A177-3AD203B41FA5}">
                      <a16:colId xmlns:a16="http://schemas.microsoft.com/office/drawing/2014/main" val="3706407104"/>
                    </a:ext>
                  </a:extLst>
                </a:gridCol>
                <a:gridCol w="2246415">
                  <a:extLst>
                    <a:ext uri="{9D8B030D-6E8A-4147-A177-3AD203B41FA5}">
                      <a16:colId xmlns:a16="http://schemas.microsoft.com/office/drawing/2014/main" val="632151832"/>
                    </a:ext>
                  </a:extLst>
                </a:gridCol>
              </a:tblGrid>
              <a:tr h="463594">
                <a:tc>
                  <a:txBody>
                    <a:bodyPr/>
                    <a:lstStyle/>
                    <a:p>
                      <a:pPr algn="ctr" fontAlgn="base">
                        <a:lnSpc>
                          <a:spcPts val="1650"/>
                        </a:lnSpc>
                        <a:buNone/>
                      </a:pPr>
                      <a:r>
                        <a:rPr lang="en-GB" sz="1400" b="1" noProof="0">
                          <a:solidFill>
                            <a:srgbClr val="FFFFFF"/>
                          </a:solidFill>
                          <a:effectLst/>
                          <a:latin typeface="Century Gothic"/>
                        </a:rPr>
                        <a:t>Type of </a:t>
                      </a:r>
                      <a:endParaRPr lang="en-GB" b="1" noProof="0">
                        <a:solidFill>
                          <a:srgbClr val="FFFFFF"/>
                        </a:solidFill>
                        <a:effectLst/>
                        <a:latin typeface="Century Gothic"/>
                      </a:endParaRPr>
                    </a:p>
                    <a:p>
                      <a:pPr lvl="0" algn="ctr">
                        <a:lnSpc>
                          <a:spcPts val="1650"/>
                        </a:lnSpc>
                        <a:buNone/>
                      </a:pPr>
                      <a:r>
                        <a:rPr lang="en-GB" sz="1400" b="1" noProof="0">
                          <a:solidFill>
                            <a:srgbClr val="FFFFFF"/>
                          </a:solidFill>
                          <a:effectLst/>
                          <a:latin typeface="Century Gothic"/>
                        </a:rPr>
                        <a:t>Product</a:t>
                      </a:r>
                      <a:endParaRPr lang="en-GB" b="1" noProof="0">
                        <a:solidFill>
                          <a:srgbClr val="FFFFFF"/>
                        </a:solidFill>
                        <a:effectLst/>
                        <a:latin typeface="Century Gothic"/>
                      </a:endParaRPr>
                    </a:p>
                  </a:txBody>
                  <a:tcPr marL="91450" marR="91450">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62A39F"/>
                    </a:solidFill>
                  </a:tcPr>
                </a:tc>
                <a:tc>
                  <a:txBody>
                    <a:bodyPr/>
                    <a:lstStyle/>
                    <a:p>
                      <a:pPr algn="ctr" fontAlgn="base">
                        <a:lnSpc>
                          <a:spcPts val="1650"/>
                        </a:lnSpc>
                        <a:buNone/>
                      </a:pPr>
                      <a:r>
                        <a:rPr lang="en-GB" sz="1400" b="1" noProof="0">
                          <a:solidFill>
                            <a:srgbClr val="FFFFFF"/>
                          </a:solidFill>
                          <a:effectLst/>
                          <a:latin typeface="Century Gothic"/>
                        </a:rPr>
                        <a:t>Product Name</a:t>
                      </a:r>
                      <a:endParaRPr lang="en-GB" b="1" noProof="0">
                        <a:solidFill>
                          <a:srgbClr val="FFFFFF"/>
                        </a:solidFill>
                        <a:effectLst/>
                        <a:latin typeface="Century Gothic"/>
                      </a:endParaRPr>
                    </a:p>
                  </a:txBody>
                  <a:tcPr marL="91450" marR="91450">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62A39F"/>
                    </a:solidFill>
                  </a:tcPr>
                </a:tc>
                <a:extLst>
                  <a:ext uri="{0D108BD9-81ED-4DB2-BD59-A6C34878D82A}">
                    <a16:rowId xmlns:a16="http://schemas.microsoft.com/office/drawing/2014/main" val="3602663071"/>
                  </a:ext>
                </a:extLst>
              </a:tr>
              <a:tr h="581766">
                <a:tc rowSpan="4">
                  <a:txBody>
                    <a:bodyPr/>
                    <a:lstStyle/>
                    <a:p>
                      <a:pPr algn="ctr" fontAlgn="base">
                        <a:lnSpc>
                          <a:spcPts val="1425"/>
                        </a:lnSpc>
                        <a:buNone/>
                      </a:pPr>
                      <a:r>
                        <a:rPr lang="en-GB" sz="1200" b="1" noProof="0">
                          <a:solidFill>
                            <a:schemeClr val="tx1"/>
                          </a:solidFill>
                          <a:effectLst/>
                          <a:latin typeface="Century Gothic"/>
                        </a:rPr>
                        <a:t>Snow Cover </a:t>
                      </a:r>
                      <a:endParaRPr lang="en-GB" noProof="0">
                        <a:solidFill>
                          <a:schemeClr val="tx1"/>
                        </a:solidFill>
                        <a:effectLst/>
                        <a:latin typeface="Century Gothic"/>
                      </a:endParaRPr>
                    </a:p>
                    <a:p>
                      <a:pPr lvl="0" algn="ctr">
                        <a:lnSpc>
                          <a:spcPts val="1425"/>
                        </a:lnSpc>
                        <a:buNone/>
                      </a:pPr>
                      <a:r>
                        <a:rPr lang="en-GB" sz="1200" b="1" noProof="0">
                          <a:solidFill>
                            <a:schemeClr val="tx1"/>
                          </a:solidFill>
                          <a:effectLst/>
                          <a:latin typeface="Century Gothic"/>
                        </a:rPr>
                        <a:t>Extent / Fraction</a:t>
                      </a:r>
                      <a:endParaRPr lang="en-GB" noProof="0">
                        <a:solidFill>
                          <a:schemeClr val="tx1"/>
                        </a:solidFill>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tc>
                  <a:txBody>
                    <a:bodyPr/>
                    <a:lstStyle/>
                    <a:p>
                      <a:pPr algn="ctr" fontAlgn="base">
                        <a:lnSpc>
                          <a:spcPts val="1425"/>
                        </a:lnSpc>
                        <a:buNone/>
                      </a:pPr>
                      <a:r>
                        <a:rPr lang="en-GB" sz="1200" noProof="0">
                          <a:solidFill>
                            <a:srgbClr val="0070C0"/>
                          </a:solidFill>
                          <a:effectLst/>
                          <a:latin typeface="Century Gothic"/>
                        </a:rPr>
                        <a:t>CLMS HR FSC </a:t>
                      </a: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3983571417"/>
                  </a:ext>
                </a:extLst>
              </a:tr>
              <a:tr h="572676">
                <a:tc vMerge="1">
                  <a:txBody>
                    <a:bodyPr/>
                    <a:lstStyle/>
                    <a:p>
                      <a:endParaRPr lang="fr-FR"/>
                    </a:p>
                  </a:txBody>
                  <a:tcPr/>
                </a:tc>
                <a:tc>
                  <a:txBody>
                    <a:bodyPr/>
                    <a:lstStyle/>
                    <a:p>
                      <a:pPr algn="ctr" fontAlgn="base">
                        <a:lnSpc>
                          <a:spcPts val="1425"/>
                        </a:lnSpc>
                        <a:buNone/>
                      </a:pPr>
                      <a:r>
                        <a:rPr lang="en-GB" sz="1200" noProof="0">
                          <a:solidFill>
                            <a:srgbClr val="0070C0"/>
                          </a:solidFill>
                          <a:effectLst/>
                          <a:latin typeface="Century Gothic"/>
                        </a:rPr>
                        <a:t>CLMS HR Gap-filled FSC</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964056397"/>
                  </a:ext>
                </a:extLst>
              </a:tr>
              <a:tr h="554496">
                <a:tc vMerge="1">
                  <a:txBody>
                    <a:bodyPr/>
                    <a:lstStyle/>
                    <a:p>
                      <a:endParaRPr lang="fr-FR"/>
                    </a:p>
                  </a:txBody>
                  <a:tcPr/>
                </a:tc>
                <a:tc>
                  <a:txBody>
                    <a:bodyPr/>
                    <a:lstStyle/>
                    <a:p>
                      <a:pPr algn="ctr" fontAlgn="base">
                        <a:lnSpc>
                          <a:spcPts val="1425"/>
                        </a:lnSpc>
                        <a:buNone/>
                      </a:pPr>
                      <a:r>
                        <a:rPr lang="en-GB" sz="1200" noProof="0">
                          <a:solidFill>
                            <a:srgbClr val="1CADE4"/>
                          </a:solidFill>
                          <a:effectLst/>
                          <a:latin typeface="Century Gothic"/>
                        </a:rPr>
                        <a:t>CLMS SCE</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2531110045"/>
                  </a:ext>
                </a:extLst>
              </a:tr>
              <a:tr h="563586">
                <a:tc vMerge="1">
                  <a:txBody>
                    <a:bodyPr/>
                    <a:lstStyle/>
                    <a:p>
                      <a:endParaRPr lang="fr-FR"/>
                    </a:p>
                  </a:txBody>
                  <a:tcPr/>
                </a:tc>
                <a:tc>
                  <a:txBody>
                    <a:bodyPr/>
                    <a:lstStyle/>
                    <a:p>
                      <a:pPr algn="ctr" fontAlgn="base">
                        <a:lnSpc>
                          <a:spcPts val="1425"/>
                        </a:lnSpc>
                        <a:buNone/>
                      </a:pPr>
                      <a:r>
                        <a:rPr lang="en-GB" sz="1200" noProof="0">
                          <a:solidFill>
                            <a:srgbClr val="136569"/>
                          </a:solidFill>
                          <a:effectLst/>
                          <a:latin typeface="Century Gothic"/>
                        </a:rPr>
                        <a:t>CCI SCF (SCFG)</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2966249365"/>
                  </a:ext>
                </a:extLst>
              </a:tr>
              <a:tr h="581766">
                <a:tc rowSpan="2">
                  <a:txBody>
                    <a:bodyPr/>
                    <a:lstStyle/>
                    <a:p>
                      <a:pPr algn="ctr" fontAlgn="base">
                        <a:lnSpc>
                          <a:spcPts val="1425"/>
                        </a:lnSpc>
                        <a:buNone/>
                      </a:pPr>
                      <a:r>
                        <a:rPr lang="en-GB" sz="1200" b="1" noProof="0">
                          <a:solidFill>
                            <a:schemeClr val="tx1"/>
                          </a:solidFill>
                          <a:effectLst/>
                          <a:latin typeface="Century Gothic"/>
                        </a:rPr>
                        <a:t>Snow Water </a:t>
                      </a:r>
                      <a:endParaRPr lang="en-GB" noProof="0">
                        <a:solidFill>
                          <a:schemeClr val="tx1"/>
                        </a:solidFill>
                        <a:effectLst/>
                        <a:latin typeface="Century Gothic"/>
                      </a:endParaRPr>
                    </a:p>
                    <a:p>
                      <a:pPr lvl="0" algn="ctr">
                        <a:lnSpc>
                          <a:spcPts val="1425"/>
                        </a:lnSpc>
                        <a:buNone/>
                      </a:pPr>
                      <a:r>
                        <a:rPr lang="en-GB" sz="1200" b="1" noProof="0">
                          <a:solidFill>
                            <a:schemeClr val="tx1"/>
                          </a:solidFill>
                          <a:effectLst/>
                          <a:latin typeface="Century Gothic"/>
                        </a:rPr>
                        <a:t>Equivalent</a:t>
                      </a:r>
                      <a:endParaRPr lang="en-GB" noProof="0">
                        <a:solidFill>
                          <a:schemeClr val="tx1"/>
                        </a:solidFill>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tc>
                  <a:txBody>
                    <a:bodyPr/>
                    <a:lstStyle/>
                    <a:p>
                      <a:pPr algn="ctr" fontAlgn="base">
                        <a:lnSpc>
                          <a:spcPts val="1425"/>
                        </a:lnSpc>
                        <a:buNone/>
                      </a:pPr>
                      <a:r>
                        <a:rPr lang="en-GB" sz="1200" noProof="0">
                          <a:solidFill>
                            <a:srgbClr val="1CADE4"/>
                          </a:solidFill>
                          <a:effectLst/>
                          <a:latin typeface="Century Gothic"/>
                        </a:rPr>
                        <a:t>CLMS SWE </a:t>
                      </a:r>
                      <a:r>
                        <a:rPr lang="en-GB" sz="1400" b="0" i="0" u="none" strike="noStrike" noProof="0">
                          <a:solidFill>
                            <a:schemeClr val="tx1"/>
                          </a:solidFill>
                          <a:effectLst/>
                          <a:latin typeface="Calibri"/>
                        </a:rPr>
                        <a:t>(</a:t>
                      </a:r>
                      <a:r>
                        <a:rPr lang="en-GB" sz="1200" b="0" i="0" u="none" strike="noStrike" noProof="0">
                          <a:solidFill>
                            <a:schemeClr val="tx1"/>
                          </a:solidFill>
                          <a:effectLst/>
                          <a:latin typeface="Century Gothic"/>
                        </a:rPr>
                        <a:t>35°N-)</a:t>
                      </a:r>
                      <a:endParaRPr lang="en-GB" noProof="0">
                        <a:solidFill>
                          <a:schemeClr val="tx1"/>
                        </a:solidFill>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3898519367"/>
                  </a:ext>
                </a:extLst>
              </a:tr>
              <a:tr h="572676">
                <a:tc vMerge="1">
                  <a:txBody>
                    <a:bodyPr/>
                    <a:lstStyle/>
                    <a:p>
                      <a:endParaRPr lang="fr-FR"/>
                    </a:p>
                  </a:txBody>
                  <a:tcPr/>
                </a:tc>
                <a:tc>
                  <a:txBody>
                    <a:bodyPr/>
                    <a:lstStyle/>
                    <a:p>
                      <a:pPr algn="ctr" fontAlgn="base">
                        <a:lnSpc>
                          <a:spcPts val="1425"/>
                        </a:lnSpc>
                        <a:buNone/>
                      </a:pPr>
                      <a:r>
                        <a:rPr lang="en-GB" sz="1200" noProof="0">
                          <a:solidFill>
                            <a:srgbClr val="136569"/>
                          </a:solidFill>
                          <a:effectLst/>
                          <a:latin typeface="Century Gothic"/>
                        </a:rPr>
                        <a:t>CCI SWE</a:t>
                      </a:r>
                      <a:endParaRPr lang="en-GB" noProof="0">
                        <a:effectLst/>
                        <a:latin typeface="Century Gothic"/>
                      </a:endParaRPr>
                    </a:p>
                  </a:txBody>
                  <a:tcPr marL="91450" marR="91450"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743527471"/>
                  </a:ext>
                </a:extLst>
              </a:tr>
            </a:tbl>
          </a:graphicData>
        </a:graphic>
      </p:graphicFrame>
      <p:graphicFrame>
        <p:nvGraphicFramePr>
          <p:cNvPr id="13" name="Tableau 12">
            <a:extLst>
              <a:ext uri="{FF2B5EF4-FFF2-40B4-BE49-F238E27FC236}">
                <a16:creationId xmlns:a16="http://schemas.microsoft.com/office/drawing/2014/main" id="{175FD9B5-34BB-7404-63DA-BD5CDE7316F2}"/>
              </a:ext>
            </a:extLst>
          </p:cNvPr>
          <p:cNvGraphicFramePr>
            <a:graphicFrameLocks noGrp="1"/>
          </p:cNvGraphicFramePr>
          <p:nvPr>
            <p:extLst>
              <p:ext uri="{D42A27DB-BD31-4B8C-83A1-F6EECF244321}">
                <p14:modId xmlns:p14="http://schemas.microsoft.com/office/powerpoint/2010/main" val="2546734486"/>
              </p:ext>
            </p:extLst>
          </p:nvPr>
        </p:nvGraphicFramePr>
        <p:xfrm>
          <a:off x="4967017" y="3842177"/>
          <a:ext cx="1850574" cy="1760319"/>
        </p:xfrm>
        <a:graphic>
          <a:graphicData uri="http://schemas.openxmlformats.org/drawingml/2006/table">
            <a:tbl>
              <a:tblPr bandRow="1">
                <a:tableStyleId>{5C22544A-7EE6-4342-B048-85BDC9FD1C3A}</a:tableStyleId>
              </a:tblPr>
              <a:tblGrid>
                <a:gridCol w="925287">
                  <a:extLst>
                    <a:ext uri="{9D8B030D-6E8A-4147-A177-3AD203B41FA5}">
                      <a16:colId xmlns:a16="http://schemas.microsoft.com/office/drawing/2014/main" val="3509408258"/>
                    </a:ext>
                  </a:extLst>
                </a:gridCol>
                <a:gridCol w="925287">
                  <a:extLst>
                    <a:ext uri="{9D8B030D-6E8A-4147-A177-3AD203B41FA5}">
                      <a16:colId xmlns:a16="http://schemas.microsoft.com/office/drawing/2014/main" val="2692502923"/>
                    </a:ext>
                  </a:extLst>
                </a:gridCol>
              </a:tblGrid>
              <a:tr h="376047">
                <a:tc rowSpan="4">
                  <a:txBody>
                    <a:bodyPr/>
                    <a:lstStyle/>
                    <a:p>
                      <a:pPr rtl="0" fontAlgn="base">
                        <a:lnSpc>
                          <a:spcPts val="1650"/>
                        </a:lnSpc>
                        <a:buNone/>
                      </a:pPr>
                      <a:r>
                        <a:rPr lang="en-GB" sz="1400" b="1" noProof="0">
                          <a:solidFill>
                            <a:srgbClr val="136569"/>
                          </a:solidFill>
                          <a:effectLst/>
                          <a:latin typeface="Calibri"/>
                        </a:rPr>
                        <a:t>CCI SCFG </a:t>
                      </a:r>
                      <a:endParaRPr lang="en-GB" noProof="0">
                        <a:effectLst/>
                        <a:latin typeface="Calibri"/>
                      </a:endParaRPr>
                    </a:p>
                  </a:txBody>
                  <a:tcPr marL="27499" marR="27499" marT="18336" marB="1833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8EDF5"/>
                    </a:solidFill>
                  </a:tcPr>
                </a:tc>
                <a:tc>
                  <a:txBody>
                    <a:bodyPr/>
                    <a:lstStyle/>
                    <a:p>
                      <a:pPr rtl="0" fontAlgn="base">
                        <a:lnSpc>
                          <a:spcPts val="1650"/>
                        </a:lnSpc>
                        <a:buNone/>
                      </a:pPr>
                      <a:r>
                        <a:rPr lang="en-GB" sz="1400" noProof="0">
                          <a:solidFill>
                            <a:srgbClr val="136569"/>
                          </a:solidFill>
                          <a:effectLst/>
                          <a:latin typeface="Calibri"/>
                        </a:rPr>
                        <a:t>MODIS </a:t>
                      </a:r>
                      <a:endParaRPr lang="en-GB" noProof="0">
                        <a:effectLst/>
                        <a:latin typeface="Calibri"/>
                      </a:endParaRPr>
                    </a:p>
                  </a:txBody>
                  <a:tcPr marL="27499" marR="27499" marT="18336" marB="18336" anchor="b">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8EDF5"/>
                    </a:solidFill>
                  </a:tcPr>
                </a:tc>
                <a:extLst>
                  <a:ext uri="{0D108BD9-81ED-4DB2-BD59-A6C34878D82A}">
                    <a16:rowId xmlns:a16="http://schemas.microsoft.com/office/drawing/2014/main" val="3702539549"/>
                  </a:ext>
                </a:extLst>
              </a:tr>
              <a:tr h="277082">
                <a:tc vMerge="1">
                  <a:txBody>
                    <a:bodyPr/>
                    <a:lstStyle/>
                    <a:p>
                      <a:endParaRPr lang="fr-FR"/>
                    </a:p>
                  </a:txBody>
                  <a:tcPr/>
                </a:tc>
                <a:tc>
                  <a:txBody>
                    <a:bodyPr/>
                    <a:lstStyle/>
                    <a:p>
                      <a:pPr rtl="0" fontAlgn="base">
                        <a:lnSpc>
                          <a:spcPts val="1650"/>
                        </a:lnSpc>
                        <a:buNone/>
                      </a:pPr>
                      <a:r>
                        <a:rPr lang="en-GB" sz="1400" noProof="0">
                          <a:solidFill>
                            <a:srgbClr val="136569"/>
                          </a:solidFill>
                          <a:effectLst/>
                          <a:latin typeface="Calibri"/>
                        </a:rPr>
                        <a:t>AVHRR Metop A</a:t>
                      </a:r>
                      <a:endParaRPr lang="en-GB" noProof="0">
                        <a:effectLst/>
                        <a:latin typeface="Calibri"/>
                      </a:endParaRPr>
                    </a:p>
                  </a:txBody>
                  <a:tcPr marL="27499" marR="27499" marT="18336" marB="18336" anchor="b">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DD9EA"/>
                    </a:solidFill>
                  </a:tcPr>
                </a:tc>
                <a:extLst>
                  <a:ext uri="{0D108BD9-81ED-4DB2-BD59-A6C34878D82A}">
                    <a16:rowId xmlns:a16="http://schemas.microsoft.com/office/drawing/2014/main" val="2798386571"/>
                  </a:ext>
                </a:extLst>
              </a:tr>
              <a:tr h="267186">
                <a:tc vMerge="1">
                  <a:txBody>
                    <a:bodyPr/>
                    <a:lstStyle/>
                    <a:p>
                      <a:endParaRPr lang="fr-FR"/>
                    </a:p>
                  </a:txBody>
                  <a:tcPr/>
                </a:tc>
                <a:tc>
                  <a:txBody>
                    <a:bodyPr/>
                    <a:lstStyle/>
                    <a:p>
                      <a:pPr rtl="0" fontAlgn="base">
                        <a:lnSpc>
                          <a:spcPts val="1650"/>
                        </a:lnSpc>
                        <a:buNone/>
                      </a:pPr>
                      <a:r>
                        <a:rPr lang="en-GB" sz="1400" noProof="0">
                          <a:solidFill>
                            <a:srgbClr val="136569"/>
                          </a:solidFill>
                          <a:effectLst/>
                          <a:latin typeface="Calibri"/>
                        </a:rPr>
                        <a:t>AVHRR NOAA 18</a:t>
                      </a:r>
                      <a:endParaRPr lang="en-GB" noProof="0">
                        <a:effectLst/>
                        <a:latin typeface="Calibri"/>
                      </a:endParaRPr>
                    </a:p>
                  </a:txBody>
                  <a:tcPr marL="27499" marR="27499" marT="18336" marB="18336" anchor="b">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8EDF5"/>
                    </a:solidFill>
                  </a:tcPr>
                </a:tc>
                <a:extLst>
                  <a:ext uri="{0D108BD9-81ED-4DB2-BD59-A6C34878D82A}">
                    <a16:rowId xmlns:a16="http://schemas.microsoft.com/office/drawing/2014/main" val="856318155"/>
                  </a:ext>
                </a:extLst>
              </a:tr>
              <a:tr h="267186">
                <a:tc vMerge="1">
                  <a:txBody>
                    <a:bodyPr/>
                    <a:lstStyle/>
                    <a:p>
                      <a:endParaRPr lang="fr-FR"/>
                    </a:p>
                  </a:txBody>
                  <a:tcPr/>
                </a:tc>
                <a:tc>
                  <a:txBody>
                    <a:bodyPr/>
                    <a:lstStyle/>
                    <a:p>
                      <a:pPr rtl="0" fontAlgn="base">
                        <a:lnSpc>
                          <a:spcPts val="1650"/>
                        </a:lnSpc>
                        <a:buNone/>
                      </a:pPr>
                      <a:r>
                        <a:rPr lang="en-GB" sz="1400" noProof="0">
                          <a:solidFill>
                            <a:srgbClr val="136569"/>
                          </a:solidFill>
                          <a:effectLst/>
                          <a:latin typeface="Calibri"/>
                        </a:rPr>
                        <a:t>AVHRR NOAA 19</a:t>
                      </a:r>
                      <a:endParaRPr lang="en-GB" noProof="0">
                        <a:effectLst/>
                        <a:latin typeface="Calibri"/>
                      </a:endParaRPr>
                    </a:p>
                  </a:txBody>
                  <a:tcPr marL="27499" marR="27499" marT="18336" marB="18336" anchor="b">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DD9EA"/>
                    </a:solidFill>
                  </a:tcPr>
                </a:tc>
                <a:extLst>
                  <a:ext uri="{0D108BD9-81ED-4DB2-BD59-A6C34878D82A}">
                    <a16:rowId xmlns:a16="http://schemas.microsoft.com/office/drawing/2014/main" val="4239641203"/>
                  </a:ext>
                </a:extLst>
              </a:tr>
            </a:tbl>
          </a:graphicData>
        </a:graphic>
      </p:graphicFrame>
      <p:graphicFrame>
        <p:nvGraphicFramePr>
          <p:cNvPr id="15" name="Tableau 14">
            <a:extLst>
              <a:ext uri="{FF2B5EF4-FFF2-40B4-BE49-F238E27FC236}">
                <a16:creationId xmlns:a16="http://schemas.microsoft.com/office/drawing/2014/main" id="{2C8C35C4-48A7-F1C1-0FE4-05DA1522D392}"/>
              </a:ext>
            </a:extLst>
          </p:cNvPr>
          <p:cNvGraphicFramePr>
            <a:graphicFrameLocks noGrp="1"/>
          </p:cNvGraphicFramePr>
          <p:nvPr>
            <p:extLst>
              <p:ext uri="{D42A27DB-BD31-4B8C-83A1-F6EECF244321}">
                <p14:modId xmlns:p14="http://schemas.microsoft.com/office/powerpoint/2010/main" val="1049822044"/>
              </p:ext>
            </p:extLst>
          </p:nvPr>
        </p:nvGraphicFramePr>
        <p:xfrm>
          <a:off x="4971142" y="2739571"/>
          <a:ext cx="1844116" cy="663026"/>
        </p:xfrm>
        <a:graphic>
          <a:graphicData uri="http://schemas.openxmlformats.org/drawingml/2006/table">
            <a:tbl>
              <a:tblPr bandRow="1">
                <a:tableStyleId>{5C22544A-7EE6-4342-B048-85BDC9FD1C3A}</a:tableStyleId>
              </a:tblPr>
              <a:tblGrid>
                <a:gridCol w="922058">
                  <a:extLst>
                    <a:ext uri="{9D8B030D-6E8A-4147-A177-3AD203B41FA5}">
                      <a16:colId xmlns:a16="http://schemas.microsoft.com/office/drawing/2014/main" val="2409941810"/>
                    </a:ext>
                  </a:extLst>
                </a:gridCol>
                <a:gridCol w="922058">
                  <a:extLst>
                    <a:ext uri="{9D8B030D-6E8A-4147-A177-3AD203B41FA5}">
                      <a16:colId xmlns:a16="http://schemas.microsoft.com/office/drawing/2014/main" val="3406907606"/>
                    </a:ext>
                  </a:extLst>
                </a:gridCol>
              </a:tblGrid>
              <a:tr h="316668">
                <a:tc rowSpan="2">
                  <a:txBody>
                    <a:bodyPr/>
                    <a:lstStyle/>
                    <a:p>
                      <a:pPr algn="l" rtl="0" fontAlgn="base">
                        <a:lnSpc>
                          <a:spcPts val="1650"/>
                        </a:lnSpc>
                        <a:buNone/>
                      </a:pPr>
                      <a:r>
                        <a:rPr lang="en-GB" sz="1400" b="1" i="0" noProof="0">
                          <a:solidFill>
                            <a:srgbClr val="1CADE4"/>
                          </a:solidFill>
                          <a:effectLst/>
                          <a:latin typeface="Calibri"/>
                        </a:rPr>
                        <a:t>SCE</a:t>
                      </a:r>
                      <a:endParaRPr lang="en-GB" b="0" i="0" noProof="0">
                        <a:solidFill>
                          <a:srgbClr val="000000"/>
                        </a:solidFill>
                        <a:effectLst/>
                        <a:latin typeface="Calibri"/>
                      </a:endParaRPr>
                    </a:p>
                  </a:txBody>
                  <a:tcPr marL="27499" marR="27499" marT="18336" marB="1833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DD9EA"/>
                    </a:solidFill>
                  </a:tcPr>
                </a:tc>
                <a:tc>
                  <a:txBody>
                    <a:bodyPr/>
                    <a:lstStyle/>
                    <a:p>
                      <a:pPr algn="l" rtl="0" fontAlgn="base">
                        <a:lnSpc>
                          <a:spcPts val="1650"/>
                        </a:lnSpc>
                        <a:buNone/>
                      </a:pPr>
                      <a:r>
                        <a:rPr lang="en-GB" sz="1400" b="0" i="0" noProof="0">
                          <a:solidFill>
                            <a:srgbClr val="1CADE4"/>
                          </a:solidFill>
                          <a:effectLst/>
                          <a:latin typeface="Calibri"/>
                        </a:rPr>
                        <a:t>EU</a:t>
                      </a:r>
                      <a:endParaRPr lang="en-GB" b="0" i="0" noProof="0">
                        <a:solidFill>
                          <a:srgbClr val="000000"/>
                        </a:solidFill>
                        <a:effectLst/>
                        <a:latin typeface="Calibri"/>
                      </a:endParaRPr>
                    </a:p>
                  </a:txBody>
                  <a:tcPr marL="27499" marR="27499" marT="18336" marB="18336" anchor="b">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CDD9EA"/>
                    </a:solidFill>
                  </a:tcPr>
                </a:tc>
                <a:extLst>
                  <a:ext uri="{0D108BD9-81ED-4DB2-BD59-A6C34878D82A}">
                    <a16:rowId xmlns:a16="http://schemas.microsoft.com/office/drawing/2014/main" val="2156730634"/>
                  </a:ext>
                </a:extLst>
              </a:tr>
              <a:tr h="346358">
                <a:tc vMerge="1">
                  <a:txBody>
                    <a:bodyPr/>
                    <a:lstStyle/>
                    <a:p>
                      <a:endParaRPr lang="fr-FR"/>
                    </a:p>
                  </a:txBody>
                  <a:tcPr/>
                </a:tc>
                <a:tc>
                  <a:txBody>
                    <a:bodyPr/>
                    <a:lstStyle/>
                    <a:p>
                      <a:pPr algn="l" rtl="0" fontAlgn="base">
                        <a:lnSpc>
                          <a:spcPts val="1650"/>
                        </a:lnSpc>
                        <a:buNone/>
                      </a:pPr>
                      <a:r>
                        <a:rPr lang="en-GB" sz="1400" b="0" i="0" noProof="0">
                          <a:solidFill>
                            <a:srgbClr val="1CADE4"/>
                          </a:solidFill>
                          <a:effectLst/>
                          <a:latin typeface="Calibri"/>
                        </a:rPr>
                        <a:t>NH</a:t>
                      </a:r>
                      <a:r>
                        <a:rPr lang="en-GB" sz="1400" b="0" i="0" noProof="0">
                          <a:solidFill>
                            <a:schemeClr val="tx1"/>
                          </a:solidFill>
                          <a:effectLst/>
                          <a:latin typeface="Calibri"/>
                        </a:rPr>
                        <a:t> (</a:t>
                      </a:r>
                      <a:r>
                        <a:rPr lang="en-GB" sz="1200" b="0" i="0" u="none" strike="noStrike" noProof="0">
                          <a:solidFill>
                            <a:schemeClr val="tx1"/>
                          </a:solidFill>
                          <a:effectLst/>
                          <a:latin typeface="Century Gothic"/>
                        </a:rPr>
                        <a:t>25°N-)</a:t>
                      </a:r>
                      <a:endParaRPr lang="en-GB" b="0" i="0" noProof="0">
                        <a:solidFill>
                          <a:schemeClr val="tx1"/>
                        </a:solidFill>
                        <a:effectLst/>
                        <a:latin typeface="Calibri"/>
                      </a:endParaRPr>
                    </a:p>
                  </a:txBody>
                  <a:tcPr marL="27499" marR="27499" marT="18336" marB="18336" anchor="b">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8EDF5"/>
                    </a:solidFill>
                  </a:tcPr>
                </a:tc>
                <a:extLst>
                  <a:ext uri="{0D108BD9-81ED-4DB2-BD59-A6C34878D82A}">
                    <a16:rowId xmlns:a16="http://schemas.microsoft.com/office/drawing/2014/main" val="2738103037"/>
                  </a:ext>
                </a:extLst>
              </a:tr>
            </a:tbl>
          </a:graphicData>
        </a:graphic>
      </p:graphicFrame>
      <p:cxnSp>
        <p:nvCxnSpPr>
          <p:cNvPr id="16" name="Connecteur droit avec flèche 15">
            <a:extLst>
              <a:ext uri="{FF2B5EF4-FFF2-40B4-BE49-F238E27FC236}">
                <a16:creationId xmlns:a16="http://schemas.microsoft.com/office/drawing/2014/main" id="{7049823E-9BDF-C04C-2525-881AC0B87BAE}"/>
              </a:ext>
            </a:extLst>
          </p:cNvPr>
          <p:cNvCxnSpPr/>
          <p:nvPr/>
        </p:nvCxnSpPr>
        <p:spPr>
          <a:xfrm>
            <a:off x="4254500" y="4131622"/>
            <a:ext cx="658091" cy="427181"/>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Connecteur droit avec flèche 16">
            <a:extLst>
              <a:ext uri="{FF2B5EF4-FFF2-40B4-BE49-F238E27FC236}">
                <a16:creationId xmlns:a16="http://schemas.microsoft.com/office/drawing/2014/main" id="{2D42479E-0A0D-780D-A86B-8969BBB9711B}"/>
              </a:ext>
            </a:extLst>
          </p:cNvPr>
          <p:cNvCxnSpPr>
            <a:cxnSpLocks/>
          </p:cNvCxnSpPr>
          <p:nvPr/>
        </p:nvCxnSpPr>
        <p:spPr>
          <a:xfrm flipV="1">
            <a:off x="4254499" y="3116446"/>
            <a:ext cx="649019" cy="54345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8" name="ZoneTexte 17">
            <a:extLst>
              <a:ext uri="{FF2B5EF4-FFF2-40B4-BE49-F238E27FC236}">
                <a16:creationId xmlns:a16="http://schemas.microsoft.com/office/drawing/2014/main" id="{95DDD34C-A598-C391-CB18-3103F85A0974}"/>
              </a:ext>
            </a:extLst>
          </p:cNvPr>
          <p:cNvSpPr txBox="1"/>
          <p:nvPr/>
        </p:nvSpPr>
        <p:spPr>
          <a:xfrm>
            <a:off x="4907643" y="2469856"/>
            <a:ext cx="2803072"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GB" sz="1400" b="1" i="0" baseline="0" noProof="0">
                <a:solidFill>
                  <a:schemeClr val="accent1"/>
                </a:solidFill>
                <a:latin typeface="Calibri"/>
              </a:rPr>
              <a:t>2 </a:t>
            </a:r>
            <a:r>
              <a:rPr lang="en-GB" sz="1400" b="1" noProof="0">
                <a:solidFill>
                  <a:schemeClr val="accent1"/>
                </a:solidFill>
                <a:latin typeface="Calibri"/>
              </a:rPr>
              <a:t>products</a:t>
            </a:r>
            <a:endParaRPr lang="en-GB" sz="1400" b="1" noProof="0">
              <a:solidFill>
                <a:schemeClr val="accent1"/>
              </a:solidFill>
              <a:ea typeface="Calibri"/>
              <a:cs typeface="Calibri"/>
            </a:endParaRPr>
          </a:p>
        </p:txBody>
      </p:sp>
      <p:sp>
        <p:nvSpPr>
          <p:cNvPr id="19" name="ZoneTexte 18">
            <a:extLst>
              <a:ext uri="{FF2B5EF4-FFF2-40B4-BE49-F238E27FC236}">
                <a16:creationId xmlns:a16="http://schemas.microsoft.com/office/drawing/2014/main" id="{97AC112B-E573-8A5E-B0B4-BCB74EB0CE04}"/>
              </a:ext>
            </a:extLst>
          </p:cNvPr>
          <p:cNvSpPr txBox="1"/>
          <p:nvPr/>
        </p:nvSpPr>
        <p:spPr>
          <a:xfrm>
            <a:off x="4907642" y="3558426"/>
            <a:ext cx="2803072"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GB" sz="1400" b="1">
                <a:solidFill>
                  <a:schemeClr val="accent3">
                    <a:lumMod val="49000"/>
                  </a:schemeClr>
                </a:solidFill>
                <a:latin typeface="Calibri"/>
              </a:rPr>
              <a:t>4 products</a:t>
            </a:r>
            <a:endParaRPr lang="en-GB" sz="1400" b="1" noProof="0">
              <a:solidFill>
                <a:schemeClr val="accent3">
                  <a:lumMod val="49000"/>
                </a:schemeClr>
              </a:solidFill>
              <a:ea typeface="Calibri"/>
              <a:cs typeface="Calibri"/>
            </a:endParaRPr>
          </a:p>
        </p:txBody>
      </p:sp>
      <p:pic>
        <p:nvPicPr>
          <p:cNvPr id="21" name="Image 20" descr="Une image contenant texte, carte, atlas, capture d’écran&#10;&#10;Le contenu généré par l’IA peut être incorrect.">
            <a:extLst>
              <a:ext uri="{FF2B5EF4-FFF2-40B4-BE49-F238E27FC236}">
                <a16:creationId xmlns:a16="http://schemas.microsoft.com/office/drawing/2014/main" id="{B26A2202-D678-2B46-EA9E-DA915EAC596F}"/>
              </a:ext>
            </a:extLst>
          </p:cNvPr>
          <p:cNvPicPr>
            <a:picLocks noChangeAspect="1"/>
          </p:cNvPicPr>
          <p:nvPr/>
        </p:nvPicPr>
        <p:blipFill>
          <a:blip r:embed="rId3"/>
          <a:stretch>
            <a:fillRect/>
          </a:stretch>
        </p:blipFill>
        <p:spPr>
          <a:xfrm>
            <a:off x="6956192" y="1986642"/>
            <a:ext cx="5137617" cy="3147786"/>
          </a:xfrm>
          <a:prstGeom prst="rect">
            <a:avLst/>
          </a:prstGeom>
        </p:spPr>
      </p:pic>
      <p:sp>
        <p:nvSpPr>
          <p:cNvPr id="22" name="Rectangle 21">
            <a:extLst>
              <a:ext uri="{FF2B5EF4-FFF2-40B4-BE49-F238E27FC236}">
                <a16:creationId xmlns:a16="http://schemas.microsoft.com/office/drawing/2014/main" id="{6F3C8029-9AD8-A6B2-A177-BD82BAE812B4}"/>
              </a:ext>
            </a:extLst>
          </p:cNvPr>
          <p:cNvSpPr/>
          <p:nvPr/>
        </p:nvSpPr>
        <p:spPr>
          <a:xfrm>
            <a:off x="6960260" y="1989117"/>
            <a:ext cx="5122882" cy="2608447"/>
          </a:xfrm>
          <a:prstGeom prst="rect">
            <a:avLst/>
          </a:prstGeom>
          <a:noFill/>
          <a:ln w="28575">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cxnSp>
        <p:nvCxnSpPr>
          <p:cNvPr id="23" name="Connecteur droit avec flèche 22">
            <a:extLst>
              <a:ext uri="{FF2B5EF4-FFF2-40B4-BE49-F238E27FC236}">
                <a16:creationId xmlns:a16="http://schemas.microsoft.com/office/drawing/2014/main" id="{CB79C487-31EC-B343-3C34-30FB4F329515}"/>
              </a:ext>
            </a:extLst>
          </p:cNvPr>
          <p:cNvCxnSpPr/>
          <p:nvPr/>
        </p:nvCxnSpPr>
        <p:spPr>
          <a:xfrm flipV="1">
            <a:off x="6960260" y="3553526"/>
            <a:ext cx="5131953" cy="16492"/>
          </a:xfrm>
          <a:prstGeom prst="straightConnector1">
            <a:avLst/>
          </a:prstGeom>
          <a:ln w="127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03B89F3-A125-0AF4-D620-67E6FB1D5A59}"/>
              </a:ext>
            </a:extLst>
          </p:cNvPr>
          <p:cNvSpPr/>
          <p:nvPr/>
        </p:nvSpPr>
        <p:spPr>
          <a:xfrm>
            <a:off x="8919688" y="2197760"/>
            <a:ext cx="1630382" cy="1356590"/>
          </a:xfrm>
          <a:prstGeom prst="rect">
            <a:avLst/>
          </a:prstGeom>
          <a:noFill/>
          <a:ln w="28575">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cxnSp>
        <p:nvCxnSpPr>
          <p:cNvPr id="25" name="Connecteur droit avec flèche 24">
            <a:extLst>
              <a:ext uri="{FF2B5EF4-FFF2-40B4-BE49-F238E27FC236}">
                <a16:creationId xmlns:a16="http://schemas.microsoft.com/office/drawing/2014/main" id="{88072AA6-0AE6-2DB2-530F-E6ADB1656B7A}"/>
              </a:ext>
            </a:extLst>
          </p:cNvPr>
          <p:cNvCxnSpPr>
            <a:cxnSpLocks/>
          </p:cNvCxnSpPr>
          <p:nvPr/>
        </p:nvCxnSpPr>
        <p:spPr>
          <a:xfrm flipV="1">
            <a:off x="7014688" y="3843810"/>
            <a:ext cx="5131953" cy="16492"/>
          </a:xfrm>
          <a:prstGeom prst="straightConnector1">
            <a:avLst/>
          </a:prstGeom>
          <a:ln w="127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FEFA793-15BF-E6AB-3124-7F0D0AB6ACBA}"/>
              </a:ext>
            </a:extLst>
          </p:cNvPr>
          <p:cNvSpPr/>
          <p:nvPr/>
        </p:nvSpPr>
        <p:spPr>
          <a:xfrm>
            <a:off x="1970973" y="2107045"/>
            <a:ext cx="2256310" cy="1184233"/>
          </a:xfrm>
          <a:prstGeom prst="rect">
            <a:avLst/>
          </a:prstGeom>
          <a:noFill/>
          <a:ln w="28575">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
        <p:nvSpPr>
          <p:cNvPr id="27" name="Rectangle 26">
            <a:extLst>
              <a:ext uri="{FF2B5EF4-FFF2-40B4-BE49-F238E27FC236}">
                <a16:creationId xmlns:a16="http://schemas.microsoft.com/office/drawing/2014/main" id="{A5EB35BD-27D4-6560-20D6-B4904F06C146}"/>
              </a:ext>
            </a:extLst>
          </p:cNvPr>
          <p:cNvSpPr/>
          <p:nvPr/>
        </p:nvSpPr>
        <p:spPr>
          <a:xfrm>
            <a:off x="5889829" y="2742044"/>
            <a:ext cx="922811" cy="322448"/>
          </a:xfrm>
          <a:prstGeom prst="rect">
            <a:avLst/>
          </a:prstGeom>
          <a:noFill/>
          <a:ln w="28575">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
        <p:nvSpPr>
          <p:cNvPr id="28" name="Rectangle 27">
            <a:extLst>
              <a:ext uri="{FF2B5EF4-FFF2-40B4-BE49-F238E27FC236}">
                <a16:creationId xmlns:a16="http://schemas.microsoft.com/office/drawing/2014/main" id="{86868361-5592-5F11-054B-F8CC2A97F066}"/>
              </a:ext>
            </a:extLst>
          </p:cNvPr>
          <p:cNvSpPr/>
          <p:nvPr/>
        </p:nvSpPr>
        <p:spPr>
          <a:xfrm>
            <a:off x="1970973" y="4356758"/>
            <a:ext cx="2256312" cy="1184235"/>
          </a:xfrm>
          <a:prstGeom prst="rect">
            <a:avLst/>
          </a:prstGeom>
          <a:noFill/>
          <a:ln w="28575">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cxnSp>
        <p:nvCxnSpPr>
          <p:cNvPr id="29" name="Connecteur droit avec flèche 28">
            <a:extLst>
              <a:ext uri="{FF2B5EF4-FFF2-40B4-BE49-F238E27FC236}">
                <a16:creationId xmlns:a16="http://schemas.microsoft.com/office/drawing/2014/main" id="{C1012A83-5A2F-C117-45E8-63B90D10070C}"/>
              </a:ext>
            </a:extLst>
          </p:cNvPr>
          <p:cNvCxnSpPr>
            <a:cxnSpLocks/>
          </p:cNvCxnSpPr>
          <p:nvPr/>
        </p:nvCxnSpPr>
        <p:spPr>
          <a:xfrm flipV="1">
            <a:off x="6996544" y="4578595"/>
            <a:ext cx="5131953" cy="16492"/>
          </a:xfrm>
          <a:prstGeom prst="straightConnector1">
            <a:avLst/>
          </a:prstGeom>
          <a:ln w="127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A706B04-2890-68D4-E60C-9039D64656FC}"/>
              </a:ext>
            </a:extLst>
          </p:cNvPr>
          <p:cNvSpPr/>
          <p:nvPr/>
        </p:nvSpPr>
        <p:spPr>
          <a:xfrm>
            <a:off x="5889828" y="3068614"/>
            <a:ext cx="922813" cy="322450"/>
          </a:xfrm>
          <a:prstGeom prst="rect">
            <a:avLst/>
          </a:prstGeom>
          <a:noFill/>
          <a:ln w="28575">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
        <p:nvSpPr>
          <p:cNvPr id="31" name="Rectangle 30">
            <a:extLst>
              <a:ext uri="{FF2B5EF4-FFF2-40B4-BE49-F238E27FC236}">
                <a16:creationId xmlns:a16="http://schemas.microsoft.com/office/drawing/2014/main" id="{2336DB7B-B819-11D4-79D0-45F0B992AE13}"/>
              </a:ext>
            </a:extLst>
          </p:cNvPr>
          <p:cNvSpPr/>
          <p:nvPr/>
        </p:nvSpPr>
        <p:spPr>
          <a:xfrm>
            <a:off x="1970972" y="3839686"/>
            <a:ext cx="2256312" cy="512949"/>
          </a:xfrm>
          <a:prstGeom prst="rect">
            <a:avLst/>
          </a:prstGeom>
          <a:noFill/>
          <a:ln w="28575">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Tree>
    <p:extLst>
      <p:ext uri="{BB962C8B-B14F-4D97-AF65-F5344CB8AC3E}">
        <p14:creationId xmlns:p14="http://schemas.microsoft.com/office/powerpoint/2010/main" val="205272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p:nvPr/>
        </p:nvSpPr>
        <p:spPr>
          <a:xfrm>
            <a:off x="282863" y="1036907"/>
            <a:ext cx="116558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a:t>
            </a:r>
            <a:endParaRPr lang="en-GB" sz="1800" b="1" i="0" u="none" strike="noStrike" cap="none" noProof="0">
              <a:solidFill>
                <a:schemeClr val="dk1"/>
              </a:solidFill>
              <a:latin typeface="Century Gothic"/>
              <a:ea typeface="Century Gothic"/>
              <a:cs typeface="Century Gothic"/>
              <a:sym typeface="Century Gothic"/>
            </a:endParaRPr>
          </a:p>
        </p:txBody>
      </p:sp>
      <p:graphicFrame>
        <p:nvGraphicFramePr>
          <p:cNvPr id="78" name="Google Shape;78;p4"/>
          <p:cNvGraphicFramePr/>
          <p:nvPr>
            <p:extLst>
              <p:ext uri="{D42A27DB-BD31-4B8C-83A1-F6EECF244321}">
                <p14:modId xmlns:p14="http://schemas.microsoft.com/office/powerpoint/2010/main" val="3844714765"/>
              </p:ext>
            </p:extLst>
          </p:nvPr>
        </p:nvGraphicFramePr>
        <p:xfrm>
          <a:off x="855410" y="1634464"/>
          <a:ext cx="8353323" cy="3888665"/>
        </p:xfrm>
        <a:graphic>
          <a:graphicData uri="http://schemas.openxmlformats.org/drawingml/2006/table">
            <a:tbl>
              <a:tblPr firstRow="1" bandRow="1">
                <a:tableStyleId>{93296810-A885-4BE3-A3E7-6D5BEEA58F35}</a:tableStyleId>
              </a:tblPr>
              <a:tblGrid>
                <a:gridCol w="1373037">
                  <a:extLst>
                    <a:ext uri="{9D8B030D-6E8A-4147-A177-3AD203B41FA5}">
                      <a16:colId xmlns:a16="http://schemas.microsoft.com/office/drawing/2014/main" val="20000"/>
                    </a:ext>
                  </a:extLst>
                </a:gridCol>
                <a:gridCol w="2042134">
                  <a:extLst>
                    <a:ext uri="{9D8B030D-6E8A-4147-A177-3AD203B41FA5}">
                      <a16:colId xmlns:a16="http://schemas.microsoft.com/office/drawing/2014/main" val="20001"/>
                    </a:ext>
                  </a:extLst>
                </a:gridCol>
                <a:gridCol w="1731815">
                  <a:extLst>
                    <a:ext uri="{9D8B030D-6E8A-4147-A177-3AD203B41FA5}">
                      <a16:colId xmlns:a16="http://schemas.microsoft.com/office/drawing/2014/main" val="20002"/>
                    </a:ext>
                  </a:extLst>
                </a:gridCol>
                <a:gridCol w="1771402">
                  <a:extLst>
                    <a:ext uri="{9D8B030D-6E8A-4147-A177-3AD203B41FA5}">
                      <a16:colId xmlns:a16="http://schemas.microsoft.com/office/drawing/2014/main" val="20003"/>
                    </a:ext>
                  </a:extLst>
                </a:gridCol>
                <a:gridCol w="1434935">
                  <a:extLst>
                    <a:ext uri="{9D8B030D-6E8A-4147-A177-3AD203B41FA5}">
                      <a16:colId xmlns:a16="http://schemas.microsoft.com/office/drawing/2014/main" val="20004"/>
                    </a:ext>
                  </a:extLst>
                </a:gridCol>
              </a:tblGrid>
              <a:tr h="558535">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Type of Product</a:t>
                      </a: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GB" sz="1400" b="1" u="none" strike="noStrike" cap="none" noProof="0">
                          <a:latin typeface="Century Gothic"/>
                        </a:rPr>
                        <a:t>Product Name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Spatial sampling</a:t>
                      </a:r>
                    </a:p>
                  </a:txBody>
                  <a:tcPr marL="91450" marR="91450" marT="45725" marB="45725"/>
                </a:tc>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Temporal coverage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Temporal resolution</a:t>
                      </a:r>
                    </a:p>
                  </a:txBody>
                  <a:tcPr marL="91450" marR="91450" marT="45725" marB="45725"/>
                </a:tc>
                <a:extLst>
                  <a:ext uri="{0D108BD9-81ED-4DB2-BD59-A6C34878D82A}">
                    <a16:rowId xmlns:a16="http://schemas.microsoft.com/office/drawing/2014/main" val="10000"/>
                  </a:ext>
                </a:extLst>
              </a:tr>
              <a:tr h="474228">
                <a:tc rowSpan="4">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Cover Extent / Fraction</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70C0"/>
                          </a:solidFill>
                          <a:latin typeface="Century Gothic"/>
                        </a:rPr>
                        <a:t>CLMS HR FSC</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latin typeface="Century Gothic"/>
                        </a:rPr>
                        <a:t>20 m</a:t>
                      </a:r>
                    </a:p>
                  </a:txBody>
                  <a:tcPr marL="91450" marR="91450" marT="45725" marB="45725" anchor="ctr"/>
                </a:tc>
                <a:tc rowSpan="2">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0000"/>
                          </a:solidFill>
                          <a:latin typeface="Century Gothic"/>
                          <a:sym typeface="Calibri"/>
                        </a:rPr>
                        <a:t>Sept. 2016 - Present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5 day revisit</a:t>
                      </a:r>
                    </a:p>
                  </a:txBody>
                  <a:tcPr marL="91450" marR="91450" marT="45725" marB="45725" anchor="ctr"/>
                </a:tc>
                <a:extLst>
                  <a:ext uri="{0D108BD9-81ED-4DB2-BD59-A6C34878D82A}">
                    <a16:rowId xmlns:a16="http://schemas.microsoft.com/office/drawing/2014/main" val="10001"/>
                  </a:ext>
                </a:extLst>
              </a:tr>
              <a:tr h="389920">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70C0"/>
                          </a:solidFill>
                          <a:latin typeface="Century Gothic"/>
                        </a:rPr>
                        <a:t>CLMS HR Gap-filled FSC</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latin typeface="Century Gothic"/>
                        </a:rPr>
                        <a:t>60 m</a:t>
                      </a:r>
                    </a:p>
                  </a:txBody>
                  <a:tcPr marL="91450" marR="91450" marT="45725" marB="45725" anchor="ctr"/>
                </a:tc>
                <a:tc vMerge="1">
                  <a:txBody>
                    <a:bodyPr/>
                    <a:lstStyle/>
                    <a:p>
                      <a:endParaRPr lang="fr-FR"/>
                    </a:p>
                  </a:txBody>
                  <a:tcPr marL="0" marR="0" marT="0" marB="0" horzOverflow="overflow"/>
                </a:tc>
                <a:tc rowSpan="5">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0000"/>
                          </a:solidFill>
                          <a:latin typeface="Century Gothic"/>
                          <a:sym typeface="Calibri"/>
                        </a:rPr>
                        <a:t>Daily</a:t>
                      </a:r>
                    </a:p>
                  </a:txBody>
                  <a:tcPr marL="91450" marR="91450" marT="45725" marB="45725" anchor="ctr"/>
                </a:tc>
                <a:extLst>
                  <a:ext uri="{0D108BD9-81ED-4DB2-BD59-A6C34878D82A}">
                    <a16:rowId xmlns:a16="http://schemas.microsoft.com/office/drawing/2014/main" val="10002"/>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1"/>
                          </a:solidFill>
                          <a:latin typeface="Century Gothic"/>
                        </a:rPr>
                        <a:t>2x CLMS SCE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latin typeface="Century Gothic"/>
                        </a:rPr>
                        <a:t>1 km</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Jan 2018 - Present</a:t>
                      </a:r>
                    </a:p>
                  </a:txBody>
                  <a:tcPr marL="91450" marR="91450" marT="45725" marB="45725" anchor="ctr"/>
                </a:tc>
                <a:tc vMerge="1">
                  <a:txBody>
                    <a:bodyPr/>
                    <a:lstStyle/>
                    <a:p>
                      <a:endParaRPr lang="fr-FR"/>
                    </a:p>
                  </a:txBody>
                  <a:tcPr marL="0" marR="0" marT="0" marB="0" horzOverflow="overflow"/>
                </a:tc>
                <a:extLst>
                  <a:ext uri="{0D108BD9-81ED-4DB2-BD59-A6C34878D82A}">
                    <a16:rowId xmlns:a16="http://schemas.microsoft.com/office/drawing/2014/main" val="10003"/>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3">
                              <a:lumMod val="49000"/>
                            </a:schemeClr>
                          </a:solidFill>
                          <a:latin typeface="Century Gothic"/>
                        </a:rPr>
                        <a:t>4 x CCI SCF</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1 km (MODIS, AATSR)</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5 km (AVHRR)</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Arial"/>
                        <a:buNone/>
                      </a:pPr>
                      <a:r>
                        <a:rPr lang="en-GB" sz="1200" b="1" u="sng" strike="noStrike" cap="none" noProof="0">
                          <a:latin typeface="Century Gothic"/>
                        </a:rPr>
                        <a:t>1979</a:t>
                      </a:r>
                      <a:r>
                        <a:rPr lang="en-GB" sz="1200" u="none" strike="noStrike" cap="none" noProof="0">
                          <a:latin typeface="Century Gothic"/>
                        </a:rPr>
                        <a:t>–2022</a:t>
                      </a:r>
                    </a:p>
                  </a:txBody>
                  <a:tcPr marL="91450" marR="91450" marT="45725" marB="45725" anchor="ctr"/>
                </a:tc>
                <a:tc vMerge="1">
                  <a:txBody>
                    <a:bodyPr/>
                    <a:lstStyle/>
                    <a:p>
                      <a:endParaRPr lang="fr-FR"/>
                    </a:p>
                  </a:txBody>
                  <a:tcPr marL="0" marR="0" marT="0" marB="0" horzOverflow="overflow"/>
                </a:tc>
                <a:extLst>
                  <a:ext uri="{0D108BD9-81ED-4DB2-BD59-A6C34878D82A}">
                    <a16:rowId xmlns:a16="http://schemas.microsoft.com/office/drawing/2014/main" val="10004"/>
                  </a:ext>
                </a:extLst>
              </a:tr>
              <a:tr h="663918">
                <a:tc rowSpan="2">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Water Equivalent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1"/>
                          </a:solidFill>
                          <a:latin typeface="Century Gothic"/>
                        </a:rPr>
                        <a:t>CLMS SWE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5 km</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2006 - Present</a:t>
                      </a:r>
                    </a:p>
                  </a:txBody>
                  <a:tcPr marL="91450" marR="91450" marT="45725" marB="45725" anchor="ctr"/>
                </a:tc>
                <a:tc vMerge="1">
                  <a:txBody>
                    <a:bodyPr/>
                    <a:lstStyle/>
                    <a:p>
                      <a:endParaRPr lang="fr-FR"/>
                    </a:p>
                  </a:txBody>
                  <a:tcPr marL="0" marR="0" marT="0" marB="0" horzOverflow="overflow"/>
                </a:tc>
                <a:extLst>
                  <a:ext uri="{0D108BD9-81ED-4DB2-BD59-A6C34878D82A}">
                    <a16:rowId xmlns:a16="http://schemas.microsoft.com/office/drawing/2014/main" val="10005"/>
                  </a:ext>
                </a:extLst>
              </a:tr>
              <a:tr h="47422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3">
                              <a:lumMod val="49000"/>
                            </a:schemeClr>
                          </a:solidFill>
                          <a:latin typeface="Century Gothic"/>
                        </a:rPr>
                        <a:t>CCI SWE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0.1°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latin typeface="Century Gothic"/>
                        </a:rPr>
                        <a:t>1979</a:t>
                      </a:r>
                      <a:r>
                        <a:rPr lang="en-GB" sz="1200" u="none" strike="noStrike" cap="none" noProof="0">
                          <a:latin typeface="Century Gothic"/>
                        </a:rPr>
                        <a:t> - May 2022</a:t>
                      </a:r>
                    </a:p>
                  </a:txBody>
                  <a:tcPr marL="91450" marR="91450" marT="45725" marB="45725" anchor="ctr"/>
                </a:tc>
                <a:tc vMerge="1">
                  <a:txBody>
                    <a:bodyPr/>
                    <a:lstStyle/>
                    <a:p>
                      <a:endParaRPr lang="fr-FR"/>
                    </a:p>
                  </a:txBody>
                  <a:tcPr marL="0" marR="0" marT="0" marB="0" horzOverflow="overflow"/>
                </a:tc>
                <a:extLst>
                  <a:ext uri="{0D108BD9-81ED-4DB2-BD59-A6C34878D82A}">
                    <a16:rowId xmlns:a16="http://schemas.microsoft.com/office/drawing/2014/main" val="10006"/>
                  </a:ext>
                </a:extLst>
              </a:tr>
            </a:tbl>
          </a:graphicData>
        </a:graphic>
      </p:graphicFrame>
      <p:sp>
        <p:nvSpPr>
          <p:cNvPr id="4" name="Google Shape;77;p4">
            <a:extLst>
              <a:ext uri="{FF2B5EF4-FFF2-40B4-BE49-F238E27FC236}">
                <a16:creationId xmlns:a16="http://schemas.microsoft.com/office/drawing/2014/main" id="{33A1159C-2B81-9CEA-F5A6-4B70F51D0CD2}"/>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50576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280EED2F-4C13-3711-4934-09CB5C5E5DD1}"/>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DF231C8B-CA2F-3AB3-A47B-D7F9F33D94C6}"/>
              </a:ext>
            </a:extLst>
          </p:cNvPr>
          <p:cNvSpPr txBox="1"/>
          <p:nvPr/>
        </p:nvSpPr>
        <p:spPr>
          <a:xfrm>
            <a:off x="282863" y="1036907"/>
            <a:ext cx="11655873" cy="369332"/>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a:t>
            </a:r>
            <a:r>
              <a:rPr lang="en-GB" b="1">
                <a:solidFill>
                  <a:schemeClr val="dk1"/>
                </a:solidFill>
                <a:latin typeface="Century Gothic"/>
                <a:ea typeface="Century Gothic"/>
                <a:cs typeface="Century Gothic"/>
                <a:sym typeface="Century Gothic"/>
              </a:rPr>
              <a:t> – Notes, Limitations</a:t>
            </a:r>
            <a:endParaRPr lang="en-GB" sz="1800" b="1" i="0" u="none" strike="noStrike" cap="none" noProof="0">
              <a:solidFill>
                <a:schemeClr val="dk1"/>
              </a:solidFill>
              <a:latin typeface="Century Gothic"/>
              <a:ea typeface="Century Gothic"/>
              <a:cs typeface="Century Gothic"/>
              <a:sym typeface="Century Gothic"/>
            </a:endParaRPr>
          </a:p>
        </p:txBody>
      </p:sp>
      <p:graphicFrame>
        <p:nvGraphicFramePr>
          <p:cNvPr id="78" name="Google Shape;78;p4">
            <a:extLst>
              <a:ext uri="{FF2B5EF4-FFF2-40B4-BE49-F238E27FC236}">
                <a16:creationId xmlns:a16="http://schemas.microsoft.com/office/drawing/2014/main" id="{92F11012-050C-0BEA-2A04-ED9EFF8C6B66}"/>
              </a:ext>
            </a:extLst>
          </p:cNvPr>
          <p:cNvGraphicFramePr/>
          <p:nvPr>
            <p:extLst>
              <p:ext uri="{D42A27DB-BD31-4B8C-83A1-F6EECF244321}">
                <p14:modId xmlns:p14="http://schemas.microsoft.com/office/powerpoint/2010/main" val="349077179"/>
              </p:ext>
            </p:extLst>
          </p:nvPr>
        </p:nvGraphicFramePr>
        <p:xfrm>
          <a:off x="855410" y="1634464"/>
          <a:ext cx="5146986" cy="3888665"/>
        </p:xfrm>
        <a:graphic>
          <a:graphicData uri="http://schemas.openxmlformats.org/drawingml/2006/table">
            <a:tbl>
              <a:tblPr firstRow="1" bandRow="1">
                <a:tableStyleId>{93296810-A885-4BE3-A3E7-6D5BEEA58F35}</a:tableStyleId>
              </a:tblPr>
              <a:tblGrid>
                <a:gridCol w="1373037">
                  <a:extLst>
                    <a:ext uri="{9D8B030D-6E8A-4147-A177-3AD203B41FA5}">
                      <a16:colId xmlns:a16="http://schemas.microsoft.com/office/drawing/2014/main" val="20000"/>
                    </a:ext>
                  </a:extLst>
                </a:gridCol>
                <a:gridCol w="2042134">
                  <a:extLst>
                    <a:ext uri="{9D8B030D-6E8A-4147-A177-3AD203B41FA5}">
                      <a16:colId xmlns:a16="http://schemas.microsoft.com/office/drawing/2014/main" val="20001"/>
                    </a:ext>
                  </a:extLst>
                </a:gridCol>
                <a:gridCol w="1731815">
                  <a:extLst>
                    <a:ext uri="{9D8B030D-6E8A-4147-A177-3AD203B41FA5}">
                      <a16:colId xmlns:a16="http://schemas.microsoft.com/office/drawing/2014/main" val="20002"/>
                    </a:ext>
                  </a:extLst>
                </a:gridCol>
              </a:tblGrid>
              <a:tr h="558535">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Type of Product</a:t>
                      </a: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GB" sz="1400" b="1" u="none" strike="noStrike" cap="none" noProof="0">
                          <a:latin typeface="Century Gothic"/>
                        </a:rPr>
                        <a:t>Product Name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Spatial sampling</a:t>
                      </a:r>
                    </a:p>
                  </a:txBody>
                  <a:tcPr marL="91450" marR="91450" marT="45725" marB="45725"/>
                </a:tc>
                <a:extLst>
                  <a:ext uri="{0D108BD9-81ED-4DB2-BD59-A6C34878D82A}">
                    <a16:rowId xmlns:a16="http://schemas.microsoft.com/office/drawing/2014/main" val="10000"/>
                  </a:ext>
                </a:extLst>
              </a:tr>
              <a:tr h="474228">
                <a:tc rowSpan="4">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Cover Extent / Fraction</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70C0"/>
                          </a:solidFill>
                          <a:latin typeface="Century Gothic"/>
                        </a:rPr>
                        <a:t>CLMS HR FSC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20 m</a:t>
                      </a:r>
                    </a:p>
                  </a:txBody>
                  <a:tcPr marL="91450" marR="91450" marT="45725" marB="45725" anchor="ctr"/>
                </a:tc>
                <a:extLst>
                  <a:ext uri="{0D108BD9-81ED-4DB2-BD59-A6C34878D82A}">
                    <a16:rowId xmlns:a16="http://schemas.microsoft.com/office/drawing/2014/main" val="10001"/>
                  </a:ext>
                </a:extLst>
              </a:tr>
              <a:tr h="389920">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70C0"/>
                          </a:solidFill>
                          <a:latin typeface="Century Gothic"/>
                        </a:rPr>
                        <a:t>CLMS HR Gap-filled FSC</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60 m</a:t>
                      </a:r>
                    </a:p>
                  </a:txBody>
                  <a:tcPr marL="91450" marR="91450" marT="45725" marB="45725" anchor="ctr"/>
                </a:tc>
                <a:extLst>
                  <a:ext uri="{0D108BD9-81ED-4DB2-BD59-A6C34878D82A}">
                    <a16:rowId xmlns:a16="http://schemas.microsoft.com/office/drawing/2014/main" val="10002"/>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1"/>
                          </a:solidFill>
                          <a:latin typeface="Century Gothic"/>
                        </a:rPr>
                        <a:t>2x CLMS SCE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1 km</a:t>
                      </a:r>
                    </a:p>
                  </a:txBody>
                  <a:tcPr marL="91450" marR="91450" marT="45725" marB="45725" anchor="ctr"/>
                </a:tc>
                <a:extLst>
                  <a:ext uri="{0D108BD9-81ED-4DB2-BD59-A6C34878D82A}">
                    <a16:rowId xmlns:a16="http://schemas.microsoft.com/office/drawing/2014/main" val="10003"/>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3">
                              <a:lumMod val="49000"/>
                            </a:schemeClr>
                          </a:solidFill>
                          <a:latin typeface="Century Gothic"/>
                        </a:rPr>
                        <a:t>4x CCI SCF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1 km (MODIS, AATSR)</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5 km (AVHRR)</a:t>
                      </a:r>
                    </a:p>
                  </a:txBody>
                  <a:tcPr marL="91450" marR="91450" marT="45725" marB="45725" anchor="ctr"/>
                </a:tc>
                <a:extLst>
                  <a:ext uri="{0D108BD9-81ED-4DB2-BD59-A6C34878D82A}">
                    <a16:rowId xmlns:a16="http://schemas.microsoft.com/office/drawing/2014/main" val="10004"/>
                  </a:ext>
                </a:extLst>
              </a:tr>
              <a:tr h="663918">
                <a:tc rowSpan="2">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Water Equivalent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1"/>
                          </a:solidFill>
                          <a:latin typeface="Century Gothic"/>
                        </a:rPr>
                        <a:t>CLMS SWE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5 km</a:t>
                      </a:r>
                    </a:p>
                  </a:txBody>
                  <a:tcPr marL="91450" marR="91450" marT="45725" marB="45725" anchor="ctr"/>
                </a:tc>
                <a:extLst>
                  <a:ext uri="{0D108BD9-81ED-4DB2-BD59-A6C34878D82A}">
                    <a16:rowId xmlns:a16="http://schemas.microsoft.com/office/drawing/2014/main" val="10005"/>
                  </a:ext>
                </a:extLst>
              </a:tr>
              <a:tr h="47422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3">
                              <a:lumMod val="49000"/>
                            </a:schemeClr>
                          </a:solidFill>
                          <a:latin typeface="Century Gothic"/>
                        </a:rPr>
                        <a:t>CCI SWE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0.1° </a:t>
                      </a:r>
                    </a:p>
                  </a:txBody>
                  <a:tcPr marL="91450" marR="91450" marT="45725" marB="45725" anchor="ctr"/>
                </a:tc>
                <a:extLst>
                  <a:ext uri="{0D108BD9-81ED-4DB2-BD59-A6C34878D82A}">
                    <a16:rowId xmlns:a16="http://schemas.microsoft.com/office/drawing/2014/main" val="10006"/>
                  </a:ext>
                </a:extLst>
              </a:tr>
            </a:tbl>
          </a:graphicData>
        </a:graphic>
      </p:graphicFrame>
      <p:sp>
        <p:nvSpPr>
          <p:cNvPr id="4" name="Google Shape;77;p4">
            <a:extLst>
              <a:ext uri="{FF2B5EF4-FFF2-40B4-BE49-F238E27FC236}">
                <a16:creationId xmlns:a16="http://schemas.microsoft.com/office/drawing/2014/main" id="{ECA36797-98C5-0D67-1DD2-F3FF2EF17DBD}"/>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graphicFrame>
        <p:nvGraphicFramePr>
          <p:cNvPr id="3" name="Tableau 2">
            <a:extLst>
              <a:ext uri="{FF2B5EF4-FFF2-40B4-BE49-F238E27FC236}">
                <a16:creationId xmlns:a16="http://schemas.microsoft.com/office/drawing/2014/main" id="{DB97F828-A69C-783F-C340-D0B9D28CCF21}"/>
              </a:ext>
            </a:extLst>
          </p:cNvPr>
          <p:cNvGraphicFramePr>
            <a:graphicFrameLocks noGrp="1"/>
          </p:cNvGraphicFramePr>
          <p:nvPr>
            <p:extLst>
              <p:ext uri="{D42A27DB-BD31-4B8C-83A1-F6EECF244321}">
                <p14:modId xmlns:p14="http://schemas.microsoft.com/office/powerpoint/2010/main" val="1369712095"/>
              </p:ext>
            </p:extLst>
          </p:nvPr>
        </p:nvGraphicFramePr>
        <p:xfrm>
          <a:off x="6626764" y="1666689"/>
          <a:ext cx="5051940" cy="3850414"/>
        </p:xfrm>
        <a:graphic>
          <a:graphicData uri="http://schemas.openxmlformats.org/drawingml/2006/table">
            <a:tbl>
              <a:tblPr bandRow="1">
                <a:tableStyleId>{5C22544A-7EE6-4342-B048-85BDC9FD1C3A}</a:tableStyleId>
              </a:tblPr>
              <a:tblGrid>
                <a:gridCol w="5051940">
                  <a:extLst>
                    <a:ext uri="{9D8B030D-6E8A-4147-A177-3AD203B41FA5}">
                      <a16:colId xmlns:a16="http://schemas.microsoft.com/office/drawing/2014/main" val="2117344251"/>
                    </a:ext>
                  </a:extLst>
                </a:gridCol>
              </a:tblGrid>
              <a:tr h="493654">
                <a:tc>
                  <a:txBody>
                    <a:bodyPr/>
                    <a:lstStyle/>
                    <a:p>
                      <a:pPr algn="ctr" rtl="0" fontAlgn="base">
                        <a:lnSpc>
                          <a:spcPts val="1650"/>
                        </a:lnSpc>
                        <a:buNone/>
                      </a:pPr>
                      <a:r>
                        <a:rPr lang="en-GB" sz="1400" b="1">
                          <a:solidFill>
                            <a:srgbClr val="FFFFFF"/>
                          </a:solidFill>
                          <a:effectLst/>
                          <a:latin typeface="Century Gothic"/>
                        </a:rPr>
                        <a:t>Notes / Limitations</a:t>
                      </a:r>
                      <a:endParaRPr lang="en-GB" b="1">
                        <a:solidFill>
                          <a:srgbClr val="FFFFFF"/>
                        </a:solidFill>
                        <a:effectLst/>
                        <a:latin typeface="Century Gothic"/>
                      </a:endParaRPr>
                    </a:p>
                  </a:txBody>
                  <a:tcPr marL="88021" marR="88021" marT="44006" marB="44006">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36671" cap="flat" cmpd="sng" algn="ctr">
                      <a:solidFill>
                        <a:srgbClr val="FFFFFF"/>
                      </a:solidFill>
                      <a:prstDash val="solid"/>
                      <a:round/>
                      <a:headEnd type="none" w="med" len="med"/>
                      <a:tailEnd type="none" w="med" len="med"/>
                    </a:lnB>
                    <a:solidFill>
                      <a:srgbClr val="62A39F"/>
                    </a:solidFill>
                  </a:tcPr>
                </a:tc>
                <a:extLst>
                  <a:ext uri="{0D108BD9-81ED-4DB2-BD59-A6C34878D82A}">
                    <a16:rowId xmlns:a16="http://schemas.microsoft.com/office/drawing/2014/main" val="1994157635"/>
                  </a:ext>
                </a:extLst>
              </a:tr>
              <a:tr h="514597">
                <a:tc>
                  <a:txBody>
                    <a:bodyPr/>
                    <a:lstStyle/>
                    <a:p>
                      <a:pPr algn="ctr" rtl="0" fontAlgn="base">
                        <a:lnSpc>
                          <a:spcPts val="1350"/>
                        </a:lnSpc>
                        <a:buNone/>
                      </a:pPr>
                      <a:r>
                        <a:rPr lang="en-GB" sz="1200">
                          <a:effectLst/>
                          <a:latin typeface="Century Gothic"/>
                        </a:rPr>
                        <a:t>From Sentinel-2  (optical) - Cloud/sun limitations in winter period; temporal discontinuities; Corrections for vegetation effects</a:t>
                      </a:r>
                      <a:endParaRPr lang="en-GB">
                        <a:effectLst/>
                        <a:latin typeface="Century Gothic"/>
                      </a:endParaRPr>
                    </a:p>
                  </a:txBody>
                  <a:tcPr marL="88021" marR="88021" marT="44006" marB="4400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3667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3576173190"/>
                  </a:ext>
                </a:extLst>
              </a:tr>
              <a:tr h="435428">
                <a:tc>
                  <a:txBody>
                    <a:bodyPr/>
                    <a:lstStyle/>
                    <a:p>
                      <a:pPr algn="ctr" rtl="0" fontAlgn="base">
                        <a:lnSpc>
                          <a:spcPts val="1350"/>
                        </a:lnSpc>
                        <a:buNone/>
                      </a:pPr>
                      <a:r>
                        <a:rPr lang="en-GB" sz="1200">
                          <a:effectLst/>
                          <a:latin typeface="Century Gothic"/>
                        </a:rPr>
                        <a:t>Combines S2 observations (&amp; S1 SAR wet snow information over mountain areas); Assumes 7-day obs. consistency</a:t>
                      </a:r>
                      <a:endParaRPr lang="en-GB">
                        <a:effectLst/>
                        <a:latin typeface="Century Gothic"/>
                      </a:endParaRPr>
                    </a:p>
                  </a:txBody>
                  <a:tcPr marL="88021" marR="88021" marT="44006" marB="4400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8058846"/>
                  </a:ext>
                </a:extLst>
              </a:tr>
              <a:tr h="580770">
                <a:tc>
                  <a:txBody>
                    <a:bodyPr/>
                    <a:lstStyle/>
                    <a:p>
                      <a:pPr algn="ctr" rtl="0" fontAlgn="base">
                        <a:lnSpc>
                          <a:spcPts val="1350"/>
                        </a:lnSpc>
                        <a:buNone/>
                      </a:pPr>
                      <a:r>
                        <a:rPr lang="en-GB" sz="1200">
                          <a:effectLst/>
                          <a:latin typeface="Century Gothic"/>
                        </a:rPr>
                        <a:t>Cloud/sun limitations; misclassification in forests possible</a:t>
                      </a:r>
                      <a:endParaRPr lang="en-GB">
                        <a:effectLst/>
                        <a:latin typeface="Century Gothic"/>
                      </a:endParaRPr>
                    </a:p>
                  </a:txBody>
                  <a:tcPr marL="88021" marR="88021" marT="44006" marB="4400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2362872886"/>
                  </a:ext>
                </a:extLst>
              </a:tr>
              <a:tr h="712519">
                <a:tc>
                  <a:txBody>
                    <a:bodyPr/>
                    <a:lstStyle/>
                    <a:p>
                      <a:pPr algn="ctr" rtl="0" fontAlgn="base">
                        <a:lnSpc>
                          <a:spcPts val="1350"/>
                        </a:lnSpc>
                        <a:buNone/>
                      </a:pPr>
                      <a:r>
                        <a:rPr lang="en-GB" sz="1200">
                          <a:effectLst/>
                          <a:latin typeface="Century Gothic"/>
                        </a:rPr>
                        <a:t>Optical sensors ; Long-term data, forest canopy limits visibility (reduced detectability and underestimation of snow fraction)</a:t>
                      </a:r>
                      <a:endParaRPr lang="en-GB">
                        <a:effectLst/>
                        <a:latin typeface="Century Gothic"/>
                      </a:endParaRPr>
                    </a:p>
                  </a:txBody>
                  <a:tcPr marL="88021" marR="88021" marT="44006" marB="4400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2555974567"/>
                  </a:ext>
                </a:extLst>
              </a:tr>
              <a:tr h="580769">
                <a:tc>
                  <a:txBody>
                    <a:bodyPr/>
                    <a:lstStyle/>
                    <a:p>
                      <a:pPr lvl="0" algn="ctr">
                        <a:lnSpc>
                          <a:spcPts val="1350"/>
                        </a:lnSpc>
                        <a:buNone/>
                      </a:pPr>
                      <a:r>
                        <a:rPr lang="en-GB" sz="1200">
                          <a:effectLst/>
                          <a:latin typeface="Century Gothic"/>
                        </a:rPr>
                        <a:t>Good local accumulation representation</a:t>
                      </a:r>
                    </a:p>
                  </a:txBody>
                  <a:tcPr marL="88021" marR="88021" marT="44005" marB="44005" anchor="ctr">
                    <a:lnL w="12221">
                      <a:solidFill>
                        <a:srgbClr val="FFFFFF"/>
                      </a:solidFill>
                    </a:lnL>
                    <a:lnR w="12221">
                      <a:solidFill>
                        <a:srgbClr val="FFFFFF"/>
                      </a:solidFill>
                    </a:lnR>
                    <a:lnT w="12221">
                      <a:solidFill>
                        <a:srgbClr val="FFFFFF"/>
                      </a:solidFill>
                    </a:lnT>
                    <a:lnB w="12221">
                      <a:solidFill>
                        <a:srgbClr val="FFFFFF"/>
                      </a:solidFill>
                    </a:lnB>
                    <a:solidFill>
                      <a:srgbClr val="D3E0DF"/>
                    </a:solidFill>
                  </a:tcPr>
                </a:tc>
                <a:extLst>
                  <a:ext uri="{0D108BD9-81ED-4DB2-BD59-A6C34878D82A}">
                    <a16:rowId xmlns:a16="http://schemas.microsoft.com/office/drawing/2014/main" val="3877918096"/>
                  </a:ext>
                </a:extLst>
              </a:tr>
              <a:tr h="524493">
                <a:tc>
                  <a:txBody>
                    <a:bodyPr/>
                    <a:lstStyle/>
                    <a:p>
                      <a:pPr algn="ctr" rtl="0" fontAlgn="base">
                        <a:lnSpc>
                          <a:spcPts val="1350"/>
                        </a:lnSpc>
                        <a:buNone/>
                      </a:pPr>
                      <a:r>
                        <a:rPr lang="en-GB" sz="1200">
                          <a:effectLst/>
                          <a:latin typeface="Century Gothic"/>
                        </a:rPr>
                        <a:t>Historical data; mountainous regions may have lower reliability</a:t>
                      </a:r>
                      <a:endParaRPr lang="en-GB">
                        <a:effectLst/>
                        <a:latin typeface="Century Gothic"/>
                      </a:endParaRPr>
                    </a:p>
                  </a:txBody>
                  <a:tcPr marL="88021" marR="88021" marT="44006" marB="44006" anchor="ctr">
                    <a:lnL w="12221" cap="flat" cmpd="sng" algn="ctr">
                      <a:solidFill>
                        <a:srgbClr val="FFFFFF"/>
                      </a:solidFill>
                      <a:prstDash val="solid"/>
                      <a:round/>
                      <a:headEnd type="none" w="med" len="med"/>
                      <a:tailEnd type="none" w="med" len="med"/>
                    </a:lnL>
                    <a:lnR w="12221" cap="flat" cmpd="sng" algn="ctr">
                      <a:solidFill>
                        <a:srgbClr val="FFFFFF"/>
                      </a:solidFill>
                      <a:prstDash val="solid"/>
                      <a:round/>
                      <a:headEnd type="none" w="med" len="med"/>
                      <a:tailEnd type="none" w="med" len="med"/>
                    </a:lnR>
                    <a:lnT w="12221" cap="flat" cmpd="sng" algn="ctr">
                      <a:solidFill>
                        <a:srgbClr val="FFFFFF"/>
                      </a:solidFill>
                      <a:prstDash val="solid"/>
                      <a:round/>
                      <a:headEnd type="none" w="med" len="med"/>
                      <a:tailEnd type="none" w="med" len="med"/>
                    </a:lnT>
                    <a:lnB w="12221"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806333153"/>
                  </a:ext>
                </a:extLst>
              </a:tr>
            </a:tbl>
          </a:graphicData>
        </a:graphic>
      </p:graphicFrame>
    </p:spTree>
    <p:extLst>
      <p:ext uri="{BB962C8B-B14F-4D97-AF65-F5344CB8AC3E}">
        <p14:creationId xmlns:p14="http://schemas.microsoft.com/office/powerpoint/2010/main" val="167640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D5CC4-9BA6-671D-A9AD-9C00F300924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B27E1450-D638-BD0C-CFA1-A83112269F83}"/>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EO dataset repository</a:t>
            </a:r>
            <a:endParaRPr lang="en-GB" noProof="0" dirty="0">
              <a:solidFill>
                <a:schemeClr val="bg1"/>
              </a:solidFill>
              <a:latin typeface="Century Gothic"/>
            </a:endParaRPr>
          </a:p>
        </p:txBody>
      </p:sp>
      <p:sp>
        <p:nvSpPr>
          <p:cNvPr id="3" name="CasellaDiTesto 2">
            <a:extLst>
              <a:ext uri="{FF2B5EF4-FFF2-40B4-BE49-F238E27FC236}">
                <a16:creationId xmlns:a16="http://schemas.microsoft.com/office/drawing/2014/main" id="{09371CA8-6AA0-5D3D-AFBD-0FE634C42699}"/>
              </a:ext>
            </a:extLst>
          </p:cNvPr>
          <p:cNvSpPr txBox="1"/>
          <p:nvPr/>
        </p:nvSpPr>
        <p:spPr>
          <a:xfrm>
            <a:off x="226283" y="1120548"/>
            <a:ext cx="4502413" cy="369332"/>
          </a:xfrm>
          <a:prstGeom prst="rect">
            <a:avLst/>
          </a:prstGeom>
          <a:solidFill>
            <a:srgbClr val="FFD966"/>
          </a:solidFill>
        </p:spPr>
        <p:txBody>
          <a:bodyPr wrap="square">
            <a:spAutoFit/>
          </a:bodyPr>
          <a:lstStyle/>
          <a:p>
            <a:r>
              <a:rPr lang="en-GB" b="1">
                <a:solidFill>
                  <a:srgbClr val="FF0000"/>
                </a:solidFill>
                <a:latin typeface="Century Gothic"/>
              </a:rPr>
              <a:t>DOI: 10.5281/zenodo.17787732</a:t>
            </a:r>
          </a:p>
        </p:txBody>
      </p:sp>
      <p:pic>
        <p:nvPicPr>
          <p:cNvPr id="49" name="Immagine 48">
            <a:extLst>
              <a:ext uri="{FF2B5EF4-FFF2-40B4-BE49-F238E27FC236}">
                <a16:creationId xmlns:a16="http://schemas.microsoft.com/office/drawing/2014/main" id="{8F7D8FA2-FD45-AAC9-4C22-D6518C9212C5}"/>
              </a:ext>
            </a:extLst>
          </p:cNvPr>
          <p:cNvPicPr>
            <a:picLocks noChangeAspect="1"/>
          </p:cNvPicPr>
          <p:nvPr/>
        </p:nvPicPr>
        <p:blipFill>
          <a:blip r:embed="rId2"/>
          <a:stretch>
            <a:fillRect/>
          </a:stretch>
        </p:blipFill>
        <p:spPr>
          <a:xfrm>
            <a:off x="6245654" y="952500"/>
            <a:ext cx="5847029" cy="3587471"/>
          </a:xfrm>
          <a:prstGeom prst="rect">
            <a:avLst/>
          </a:prstGeom>
        </p:spPr>
      </p:pic>
      <p:sp>
        <p:nvSpPr>
          <p:cNvPr id="50" name="CasellaDiTesto 49">
            <a:extLst>
              <a:ext uri="{FF2B5EF4-FFF2-40B4-BE49-F238E27FC236}">
                <a16:creationId xmlns:a16="http://schemas.microsoft.com/office/drawing/2014/main" id="{E965184A-A122-EAFC-85D0-DADAC21056B4}"/>
              </a:ext>
            </a:extLst>
          </p:cNvPr>
          <p:cNvSpPr txBox="1"/>
          <p:nvPr/>
        </p:nvSpPr>
        <p:spPr>
          <a:xfrm>
            <a:off x="6477000" y="5191125"/>
            <a:ext cx="5447665" cy="369332"/>
          </a:xfrm>
          <a:prstGeom prst="rect">
            <a:avLst/>
          </a:prstGeom>
          <a:noFill/>
        </p:spPr>
        <p:txBody>
          <a:bodyPr wrap="square" lIns="91440" tIns="45720" rIns="91440" bIns="45720" rtlCol="0" anchor="t">
            <a:spAutoFit/>
          </a:bodyPr>
          <a:lstStyle/>
          <a:p>
            <a:r>
              <a:rPr lang="it-IT"/>
              <a:t>Total of 55 Gb </a:t>
            </a:r>
            <a:r>
              <a:rPr lang="it-IT" err="1"/>
              <a:t>is</a:t>
            </a:r>
            <a:r>
              <a:rPr lang="it-IT"/>
              <a:t> the </a:t>
            </a:r>
            <a:r>
              <a:rPr lang="it-IT" err="1"/>
              <a:t>actual</a:t>
            </a:r>
            <a:r>
              <a:rPr lang="it-IT"/>
              <a:t> storage</a:t>
            </a:r>
            <a:endParaRPr lang="en-GB"/>
          </a:p>
        </p:txBody>
      </p:sp>
      <p:pic>
        <p:nvPicPr>
          <p:cNvPr id="5" name="Immagine 4" descr="Immagine che contiene testo, schermata, numero, Carattere&#10;&#10;Il contenuto generato dall&amp;#39;IA potrebbe non essere corretto.">
            <a:extLst>
              <a:ext uri="{FF2B5EF4-FFF2-40B4-BE49-F238E27FC236}">
                <a16:creationId xmlns:a16="http://schemas.microsoft.com/office/drawing/2014/main" id="{8095D0C2-7236-F60F-306D-833722FC99D4}"/>
              </a:ext>
            </a:extLst>
          </p:cNvPr>
          <p:cNvPicPr>
            <a:picLocks noChangeAspect="1"/>
          </p:cNvPicPr>
          <p:nvPr/>
        </p:nvPicPr>
        <p:blipFill>
          <a:blip r:embed="rId3"/>
          <a:srcRect l="12878" t="-98" b="258"/>
          <a:stretch>
            <a:fillRect/>
          </a:stretch>
        </p:blipFill>
        <p:spPr>
          <a:xfrm>
            <a:off x="151431" y="1716973"/>
            <a:ext cx="6030315" cy="4311889"/>
          </a:xfrm>
          <a:prstGeom prst="rect">
            <a:avLst/>
          </a:prstGeom>
        </p:spPr>
      </p:pic>
    </p:spTree>
    <p:extLst>
      <p:ext uri="{BB962C8B-B14F-4D97-AF65-F5344CB8AC3E}">
        <p14:creationId xmlns:p14="http://schemas.microsoft.com/office/powerpoint/2010/main" val="1607265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3907937A-1E10-97F2-98BB-3763C165C829}"/>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699711DD-0C5E-FADF-7012-3F45643B1DCB}"/>
              </a:ext>
            </a:extLst>
          </p:cNvPr>
          <p:cNvSpPr txBox="1"/>
          <p:nvPr/>
        </p:nvSpPr>
        <p:spPr>
          <a:xfrm>
            <a:off x="282863" y="1036907"/>
            <a:ext cx="11655873" cy="369291"/>
          </a:xfrm>
          <a:prstGeom prst="rect">
            <a:avLst/>
          </a:prstGeom>
          <a:noFill/>
          <a:ln>
            <a:noFill/>
          </a:ln>
        </p:spPr>
        <p:txBody>
          <a:bodyPr spcFirstLastPara="1" wrap="square" lIns="91425" tIns="45700" rIns="91425" bIns="45700" anchor="t" anchorCtr="0">
            <a:spAutoFit/>
          </a:bodyPr>
          <a:lstStyle/>
          <a:p>
            <a:r>
              <a:rPr lang="en-GB" b="1">
                <a:solidFill>
                  <a:schemeClr val="dk1"/>
                </a:solidFill>
                <a:latin typeface="Century Gothic"/>
                <a:ea typeface="Century Gothic"/>
                <a:cs typeface="Century Gothic"/>
                <a:sym typeface="Century Gothic"/>
              </a:rPr>
              <a:t>Data Processing &amp; harmonisation workflow</a:t>
            </a:r>
            <a:endParaRPr lang="en-GB">
              <a:solidFill>
                <a:schemeClr val="dk1"/>
              </a:solidFill>
              <a:latin typeface="Century Gothic"/>
              <a:ea typeface="Century Gothic"/>
              <a:cs typeface="Century Gothic"/>
              <a:sym typeface="Century Gothic"/>
            </a:endParaRPr>
          </a:p>
        </p:txBody>
      </p:sp>
      <p:graphicFrame>
        <p:nvGraphicFramePr>
          <p:cNvPr id="78" name="Google Shape;78;p4">
            <a:extLst>
              <a:ext uri="{FF2B5EF4-FFF2-40B4-BE49-F238E27FC236}">
                <a16:creationId xmlns:a16="http://schemas.microsoft.com/office/drawing/2014/main" id="{84B7205A-EBBA-95F3-1862-1D2840D9434B}"/>
              </a:ext>
            </a:extLst>
          </p:cNvPr>
          <p:cNvGraphicFramePr/>
          <p:nvPr>
            <p:extLst>
              <p:ext uri="{D42A27DB-BD31-4B8C-83A1-F6EECF244321}">
                <p14:modId xmlns:p14="http://schemas.microsoft.com/office/powerpoint/2010/main" val="3762016051"/>
              </p:ext>
            </p:extLst>
          </p:nvPr>
        </p:nvGraphicFramePr>
        <p:xfrm>
          <a:off x="855410" y="1634464"/>
          <a:ext cx="5146986" cy="3888665"/>
        </p:xfrm>
        <a:graphic>
          <a:graphicData uri="http://schemas.openxmlformats.org/drawingml/2006/table">
            <a:tbl>
              <a:tblPr firstRow="1" bandRow="1">
                <a:tableStyleId>{93296810-A885-4BE3-A3E7-6D5BEEA58F35}</a:tableStyleId>
              </a:tblPr>
              <a:tblGrid>
                <a:gridCol w="1373037">
                  <a:extLst>
                    <a:ext uri="{9D8B030D-6E8A-4147-A177-3AD203B41FA5}">
                      <a16:colId xmlns:a16="http://schemas.microsoft.com/office/drawing/2014/main" val="20000"/>
                    </a:ext>
                  </a:extLst>
                </a:gridCol>
                <a:gridCol w="2042134">
                  <a:extLst>
                    <a:ext uri="{9D8B030D-6E8A-4147-A177-3AD203B41FA5}">
                      <a16:colId xmlns:a16="http://schemas.microsoft.com/office/drawing/2014/main" val="20001"/>
                    </a:ext>
                  </a:extLst>
                </a:gridCol>
                <a:gridCol w="1731815">
                  <a:extLst>
                    <a:ext uri="{9D8B030D-6E8A-4147-A177-3AD203B41FA5}">
                      <a16:colId xmlns:a16="http://schemas.microsoft.com/office/drawing/2014/main" val="20002"/>
                    </a:ext>
                  </a:extLst>
                </a:gridCol>
              </a:tblGrid>
              <a:tr h="558535">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Type of Product</a:t>
                      </a: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GB" sz="1400" b="1" u="none" strike="noStrike" cap="none" noProof="0">
                          <a:latin typeface="Century Gothic"/>
                        </a:rPr>
                        <a:t>Product Name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Spatial sampling</a:t>
                      </a:r>
                    </a:p>
                  </a:txBody>
                  <a:tcPr marL="91450" marR="91450" marT="45725" marB="45725"/>
                </a:tc>
                <a:extLst>
                  <a:ext uri="{0D108BD9-81ED-4DB2-BD59-A6C34878D82A}">
                    <a16:rowId xmlns:a16="http://schemas.microsoft.com/office/drawing/2014/main" val="10000"/>
                  </a:ext>
                </a:extLst>
              </a:tr>
              <a:tr h="474228">
                <a:tc rowSpan="4">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Cover Extent / Fraction</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70C0"/>
                          </a:solidFill>
                          <a:latin typeface="Century Gothic"/>
                        </a:rPr>
                        <a:t>CLMS HR FSC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20 m</a:t>
                      </a:r>
                    </a:p>
                  </a:txBody>
                  <a:tcPr marL="91450" marR="91450" marT="45725" marB="45725" anchor="ctr"/>
                </a:tc>
                <a:extLst>
                  <a:ext uri="{0D108BD9-81ED-4DB2-BD59-A6C34878D82A}">
                    <a16:rowId xmlns:a16="http://schemas.microsoft.com/office/drawing/2014/main" val="10001"/>
                  </a:ext>
                </a:extLst>
              </a:tr>
              <a:tr h="389920">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rgbClr val="0070C0"/>
                          </a:solidFill>
                          <a:latin typeface="Century Gothic"/>
                        </a:rPr>
                        <a:t>CLMS HR Gap-filled FSC</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60 m</a:t>
                      </a:r>
                    </a:p>
                  </a:txBody>
                  <a:tcPr marL="91450" marR="91450" marT="45725" marB="45725" anchor="ctr"/>
                </a:tc>
                <a:extLst>
                  <a:ext uri="{0D108BD9-81ED-4DB2-BD59-A6C34878D82A}">
                    <a16:rowId xmlns:a16="http://schemas.microsoft.com/office/drawing/2014/main" val="10002"/>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1"/>
                          </a:solidFill>
                          <a:latin typeface="Century Gothic"/>
                        </a:rPr>
                        <a:t>2x CLMS SCE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1 km</a:t>
                      </a:r>
                    </a:p>
                  </a:txBody>
                  <a:tcPr marL="91450" marR="91450" marT="45725" marB="45725" anchor="ctr"/>
                </a:tc>
                <a:extLst>
                  <a:ext uri="{0D108BD9-81ED-4DB2-BD59-A6C34878D82A}">
                    <a16:rowId xmlns:a16="http://schemas.microsoft.com/office/drawing/2014/main" val="10003"/>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chemeClr val="accent3">
                              <a:lumMod val="49000"/>
                            </a:schemeClr>
                          </a:solidFill>
                          <a:latin typeface="Century Gothic"/>
                        </a:rPr>
                        <a:t>4x CCI SCF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1 km (MODIS, AATSR)</a:t>
                      </a:r>
                    </a:p>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5 km (AVHRR)</a:t>
                      </a:r>
                    </a:p>
                  </a:txBody>
                  <a:tcPr marL="91450" marR="91450" marT="45725" marB="45725" anchor="ctr"/>
                </a:tc>
                <a:extLst>
                  <a:ext uri="{0D108BD9-81ED-4DB2-BD59-A6C34878D82A}">
                    <a16:rowId xmlns:a16="http://schemas.microsoft.com/office/drawing/2014/main" val="10004"/>
                  </a:ext>
                </a:extLst>
              </a:tr>
              <a:tr h="663918">
                <a:tc rowSpan="2">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Water Equivalent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chemeClr val="accent1"/>
                          </a:solidFill>
                          <a:latin typeface="Century Gothic"/>
                        </a:rPr>
                        <a:t>CLMS SWE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5 km</a:t>
                      </a:r>
                    </a:p>
                  </a:txBody>
                  <a:tcPr marL="91450" marR="91450" marT="45725" marB="45725" anchor="ctr"/>
                </a:tc>
                <a:extLst>
                  <a:ext uri="{0D108BD9-81ED-4DB2-BD59-A6C34878D82A}">
                    <a16:rowId xmlns:a16="http://schemas.microsoft.com/office/drawing/2014/main" val="10005"/>
                  </a:ext>
                </a:extLst>
              </a:tr>
              <a:tr h="47422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chemeClr val="accent3">
                              <a:lumMod val="49000"/>
                            </a:schemeClr>
                          </a:solidFill>
                          <a:latin typeface="Century Gothic"/>
                        </a:rPr>
                        <a:t>CCI SWE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0.1° </a:t>
                      </a:r>
                    </a:p>
                  </a:txBody>
                  <a:tcPr marL="91450" marR="91450" marT="45725" marB="45725" anchor="ctr"/>
                </a:tc>
                <a:extLst>
                  <a:ext uri="{0D108BD9-81ED-4DB2-BD59-A6C34878D82A}">
                    <a16:rowId xmlns:a16="http://schemas.microsoft.com/office/drawing/2014/main" val="10006"/>
                  </a:ext>
                </a:extLst>
              </a:tr>
            </a:tbl>
          </a:graphicData>
        </a:graphic>
      </p:graphicFrame>
      <p:sp>
        <p:nvSpPr>
          <p:cNvPr id="4" name="Google Shape;77;p4">
            <a:extLst>
              <a:ext uri="{FF2B5EF4-FFF2-40B4-BE49-F238E27FC236}">
                <a16:creationId xmlns:a16="http://schemas.microsoft.com/office/drawing/2014/main" id="{4EF0ABA9-68F5-5F87-CC60-BB94735B7F50}"/>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3" name="Image 2" descr="Une image contenant texte, capture d’écran, Police, nombre&#10;&#10;Le contenu généré par l’IA peut être incorrect.">
            <a:extLst>
              <a:ext uri="{FF2B5EF4-FFF2-40B4-BE49-F238E27FC236}">
                <a16:creationId xmlns:a16="http://schemas.microsoft.com/office/drawing/2014/main" id="{7B3049C2-DF59-D433-08AA-73AFB396B156}"/>
              </a:ext>
            </a:extLst>
          </p:cNvPr>
          <p:cNvPicPr>
            <a:picLocks noChangeAspect="1"/>
          </p:cNvPicPr>
          <p:nvPr/>
        </p:nvPicPr>
        <p:blipFill>
          <a:blip r:embed="rId3"/>
          <a:stretch>
            <a:fillRect/>
          </a:stretch>
        </p:blipFill>
        <p:spPr>
          <a:xfrm>
            <a:off x="6324826" y="2063976"/>
            <a:ext cx="5057775" cy="3038475"/>
          </a:xfrm>
          <a:prstGeom prst="rect">
            <a:avLst/>
          </a:prstGeom>
        </p:spPr>
      </p:pic>
      <p:sp>
        <p:nvSpPr>
          <p:cNvPr id="7" name="Rectangle 6">
            <a:extLst>
              <a:ext uri="{FF2B5EF4-FFF2-40B4-BE49-F238E27FC236}">
                <a16:creationId xmlns:a16="http://schemas.microsoft.com/office/drawing/2014/main" id="{8DCBBEF3-F53B-A4E2-83C2-84456E2667DF}"/>
              </a:ext>
            </a:extLst>
          </p:cNvPr>
          <p:cNvSpPr/>
          <p:nvPr/>
        </p:nvSpPr>
        <p:spPr>
          <a:xfrm flipH="1">
            <a:off x="2198582" y="3057070"/>
            <a:ext cx="2078184" cy="2460830"/>
          </a:xfrm>
          <a:prstGeom prst="rect">
            <a:avLst/>
          </a:prstGeom>
          <a:no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Tree>
    <p:extLst>
      <p:ext uri="{BB962C8B-B14F-4D97-AF65-F5344CB8AC3E}">
        <p14:creationId xmlns:p14="http://schemas.microsoft.com/office/powerpoint/2010/main" val="2613559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59FD7BCE-10C8-DF94-3961-C083C67DEB1D}"/>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0BD090B4-EF1E-6A4E-8565-074838CE3379}"/>
              </a:ext>
            </a:extLst>
          </p:cNvPr>
          <p:cNvSpPr txBox="1"/>
          <p:nvPr/>
        </p:nvSpPr>
        <p:spPr>
          <a:xfrm>
            <a:off x="282863" y="1036907"/>
            <a:ext cx="11655873" cy="369291"/>
          </a:xfrm>
          <a:prstGeom prst="rect">
            <a:avLst/>
          </a:prstGeom>
          <a:noFill/>
          <a:ln>
            <a:noFill/>
          </a:ln>
        </p:spPr>
        <p:txBody>
          <a:bodyPr spcFirstLastPara="1" wrap="square" lIns="91425" tIns="45700" rIns="91425" bIns="45700" anchor="t" anchorCtr="0">
            <a:spAutoFit/>
          </a:bodyPr>
          <a:lstStyle/>
          <a:p>
            <a:r>
              <a:rPr lang="en-GB" b="1">
                <a:solidFill>
                  <a:schemeClr val="dk1"/>
                </a:solidFill>
                <a:latin typeface="Century Gothic"/>
                <a:ea typeface="Century Gothic"/>
                <a:cs typeface="Century Gothic"/>
                <a:sym typeface="Century Gothic"/>
              </a:rPr>
              <a:t>Data Processing &amp; harmonisation workflow</a:t>
            </a:r>
            <a:endParaRPr lang="en-GB">
              <a:solidFill>
                <a:schemeClr val="dk1"/>
              </a:solidFill>
              <a:latin typeface="Century Gothic"/>
              <a:ea typeface="Century Gothic"/>
              <a:cs typeface="Century Gothic"/>
              <a:sym typeface="Century Gothic"/>
            </a:endParaRPr>
          </a:p>
        </p:txBody>
      </p:sp>
      <p:graphicFrame>
        <p:nvGraphicFramePr>
          <p:cNvPr id="78" name="Google Shape;78;p4">
            <a:extLst>
              <a:ext uri="{FF2B5EF4-FFF2-40B4-BE49-F238E27FC236}">
                <a16:creationId xmlns:a16="http://schemas.microsoft.com/office/drawing/2014/main" id="{F14CF7D0-EE99-EC24-7DB5-3FBD90078688}"/>
              </a:ext>
            </a:extLst>
          </p:cNvPr>
          <p:cNvGraphicFramePr/>
          <p:nvPr/>
        </p:nvGraphicFramePr>
        <p:xfrm>
          <a:off x="855410" y="1634464"/>
          <a:ext cx="5146986" cy="3888665"/>
        </p:xfrm>
        <a:graphic>
          <a:graphicData uri="http://schemas.openxmlformats.org/drawingml/2006/table">
            <a:tbl>
              <a:tblPr firstRow="1" bandRow="1">
                <a:tableStyleId>{93296810-A885-4BE3-A3E7-6D5BEEA58F35}</a:tableStyleId>
              </a:tblPr>
              <a:tblGrid>
                <a:gridCol w="1373037">
                  <a:extLst>
                    <a:ext uri="{9D8B030D-6E8A-4147-A177-3AD203B41FA5}">
                      <a16:colId xmlns:a16="http://schemas.microsoft.com/office/drawing/2014/main" val="20000"/>
                    </a:ext>
                  </a:extLst>
                </a:gridCol>
                <a:gridCol w="2042134">
                  <a:extLst>
                    <a:ext uri="{9D8B030D-6E8A-4147-A177-3AD203B41FA5}">
                      <a16:colId xmlns:a16="http://schemas.microsoft.com/office/drawing/2014/main" val="20001"/>
                    </a:ext>
                  </a:extLst>
                </a:gridCol>
                <a:gridCol w="1731815">
                  <a:extLst>
                    <a:ext uri="{9D8B030D-6E8A-4147-A177-3AD203B41FA5}">
                      <a16:colId xmlns:a16="http://schemas.microsoft.com/office/drawing/2014/main" val="20002"/>
                    </a:ext>
                  </a:extLst>
                </a:gridCol>
              </a:tblGrid>
              <a:tr h="558535">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Type of Product</a:t>
                      </a: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GB" sz="1400" b="1" u="none" strike="noStrike" cap="none" noProof="0">
                          <a:latin typeface="Century Gothic"/>
                        </a:rPr>
                        <a:t>Product Name</a:t>
                      </a:r>
                    </a:p>
                  </a:txBody>
                  <a:tcPr marL="91450" marR="91450" marT="45725" marB="45725"/>
                </a:tc>
                <a:tc>
                  <a:txBody>
                    <a:bodyPr/>
                    <a:lstStyle/>
                    <a:p>
                      <a:pPr marL="0" marR="0" lvl="0" indent="0" algn="ctr" rtl="0">
                        <a:lnSpc>
                          <a:spcPct val="100000"/>
                        </a:lnSpc>
                        <a:spcBef>
                          <a:spcPts val="0"/>
                        </a:spcBef>
                        <a:spcAft>
                          <a:spcPts val="0"/>
                        </a:spcAft>
                        <a:buClr>
                          <a:srgbClr val="000000"/>
                        </a:buClr>
                        <a:buSzPts val="1700"/>
                        <a:buFont typeface="Arial"/>
                        <a:buNone/>
                      </a:pPr>
                      <a:r>
                        <a:rPr lang="en-GB" sz="1400" b="1" u="none" strike="noStrike" cap="none" noProof="0">
                          <a:latin typeface="Century Gothic"/>
                        </a:rPr>
                        <a:t>Spatial sampling</a:t>
                      </a:r>
                    </a:p>
                  </a:txBody>
                  <a:tcPr marL="91450" marR="91450" marT="45725" marB="45725"/>
                </a:tc>
                <a:extLst>
                  <a:ext uri="{0D108BD9-81ED-4DB2-BD59-A6C34878D82A}">
                    <a16:rowId xmlns:a16="http://schemas.microsoft.com/office/drawing/2014/main" val="10000"/>
                  </a:ext>
                </a:extLst>
              </a:tr>
              <a:tr h="474228">
                <a:tc rowSpan="4">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Cover Extent / Fraction</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rgbClr val="0070C0"/>
                          </a:solidFill>
                          <a:latin typeface="Century Gothic"/>
                        </a:rPr>
                        <a:t>CLMS HR FSC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20 m</a:t>
                      </a:r>
                    </a:p>
                  </a:txBody>
                  <a:tcPr marL="91450" marR="91450" marT="45725" marB="45725" anchor="ctr"/>
                </a:tc>
                <a:extLst>
                  <a:ext uri="{0D108BD9-81ED-4DB2-BD59-A6C34878D82A}">
                    <a16:rowId xmlns:a16="http://schemas.microsoft.com/office/drawing/2014/main" val="10001"/>
                  </a:ext>
                </a:extLst>
              </a:tr>
              <a:tr h="389920">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rgbClr val="0070C0"/>
                          </a:solidFill>
                          <a:latin typeface="Century Gothic"/>
                        </a:rPr>
                        <a:t>CLMS HR Gap-filled FSC</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60 m</a:t>
                      </a:r>
                    </a:p>
                  </a:txBody>
                  <a:tcPr marL="91450" marR="91450" marT="45725" marB="45725" anchor="ctr"/>
                </a:tc>
                <a:extLst>
                  <a:ext uri="{0D108BD9-81ED-4DB2-BD59-A6C34878D82A}">
                    <a16:rowId xmlns:a16="http://schemas.microsoft.com/office/drawing/2014/main" val="10002"/>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solidFill>
                            <a:schemeClr val="accent1"/>
                          </a:solidFill>
                          <a:latin typeface="Century Gothic"/>
                        </a:rPr>
                        <a:t>2x CLMS SCE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noProof="0">
                          <a:latin typeface="Century Gothic"/>
                        </a:rPr>
                        <a:t>1 km</a:t>
                      </a:r>
                    </a:p>
                  </a:txBody>
                  <a:tcPr marL="91450" marR="91450" marT="45725" marB="45725" anchor="ctr"/>
                </a:tc>
                <a:extLst>
                  <a:ext uri="{0D108BD9-81ED-4DB2-BD59-A6C34878D82A}">
                    <a16:rowId xmlns:a16="http://schemas.microsoft.com/office/drawing/2014/main" val="10003"/>
                  </a:ext>
                </a:extLst>
              </a:tr>
              <a:tr h="66391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chemeClr val="accent3">
                              <a:lumMod val="49000"/>
                            </a:schemeClr>
                          </a:solidFill>
                          <a:latin typeface="Century Gothic"/>
                        </a:rPr>
                        <a:t>4x CCI SCF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1 km (MODIS, AATSR)</a:t>
                      </a:r>
                    </a:p>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5 km (AVHRR)</a:t>
                      </a:r>
                    </a:p>
                  </a:txBody>
                  <a:tcPr marL="91450" marR="91450" marT="45725" marB="45725" anchor="ctr"/>
                </a:tc>
                <a:extLst>
                  <a:ext uri="{0D108BD9-81ED-4DB2-BD59-A6C34878D82A}">
                    <a16:rowId xmlns:a16="http://schemas.microsoft.com/office/drawing/2014/main" val="10004"/>
                  </a:ext>
                </a:extLst>
              </a:tr>
              <a:tr h="663918">
                <a:tc rowSpan="2">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solidFill>
                            <a:schemeClr val="tx1"/>
                          </a:solidFill>
                          <a:latin typeface="Century Gothic"/>
                        </a:rPr>
                        <a:t>Snow Water Equivalent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chemeClr val="accent1"/>
                          </a:solidFill>
                          <a:latin typeface="Century Gothic"/>
                        </a:rPr>
                        <a:t>CLMS SWE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5 km</a:t>
                      </a:r>
                    </a:p>
                  </a:txBody>
                  <a:tcPr marL="91450" marR="91450" marT="45725" marB="45725" anchor="ctr"/>
                </a:tc>
                <a:extLst>
                  <a:ext uri="{0D108BD9-81ED-4DB2-BD59-A6C34878D82A}">
                    <a16:rowId xmlns:a16="http://schemas.microsoft.com/office/drawing/2014/main" val="10005"/>
                  </a:ext>
                </a:extLst>
              </a:tr>
              <a:tr h="474228">
                <a:tc vMerge="1">
                  <a:txBody>
                    <a:bodyPr/>
                    <a:lstStyle/>
                    <a:p>
                      <a:endParaRPr lang="fr-FR"/>
                    </a:p>
                  </a:txBody>
                  <a:tcPr marL="0" marR="0" marT="0" marB="0" horzOverflow="overflow"/>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sng" strike="noStrike" cap="none" noProof="0">
                          <a:solidFill>
                            <a:schemeClr val="accent3">
                              <a:lumMod val="49000"/>
                            </a:schemeClr>
                          </a:solidFill>
                          <a:latin typeface="Century Gothic"/>
                        </a:rPr>
                        <a:t>CCI SWE</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noProof="0">
                          <a:latin typeface="Century Gothic"/>
                        </a:rPr>
                        <a:t>0.1° </a:t>
                      </a:r>
                    </a:p>
                  </a:txBody>
                  <a:tcPr marL="91450" marR="91450" marT="45725" marB="45725" anchor="ctr"/>
                </a:tc>
                <a:extLst>
                  <a:ext uri="{0D108BD9-81ED-4DB2-BD59-A6C34878D82A}">
                    <a16:rowId xmlns:a16="http://schemas.microsoft.com/office/drawing/2014/main" val="10006"/>
                  </a:ext>
                </a:extLst>
              </a:tr>
            </a:tbl>
          </a:graphicData>
        </a:graphic>
      </p:graphicFrame>
      <p:sp>
        <p:nvSpPr>
          <p:cNvPr id="4" name="Google Shape;77;p4">
            <a:extLst>
              <a:ext uri="{FF2B5EF4-FFF2-40B4-BE49-F238E27FC236}">
                <a16:creationId xmlns:a16="http://schemas.microsoft.com/office/drawing/2014/main" id="{51D6E000-1B3B-1D45-9240-AA0AC9CC49B4}"/>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2" name="Image 1" descr="Une image contenant texte, capture d’écran, Police, nombre&#10;&#10;Le contenu généré par l’IA peut être incorrect.">
            <a:extLst>
              <a:ext uri="{FF2B5EF4-FFF2-40B4-BE49-F238E27FC236}">
                <a16:creationId xmlns:a16="http://schemas.microsoft.com/office/drawing/2014/main" id="{A2E1E879-70A5-0D3A-3733-0D217762BC90}"/>
              </a:ext>
            </a:extLst>
          </p:cNvPr>
          <p:cNvPicPr>
            <a:picLocks noChangeAspect="1"/>
          </p:cNvPicPr>
          <p:nvPr/>
        </p:nvPicPr>
        <p:blipFill>
          <a:blip r:embed="rId3"/>
          <a:srcRect t="10165" b="-473"/>
          <a:stretch>
            <a:fillRect/>
          </a:stretch>
        </p:blipFill>
        <p:spPr>
          <a:xfrm>
            <a:off x="6641193" y="1917660"/>
            <a:ext cx="4533900" cy="3784757"/>
          </a:xfrm>
          <a:prstGeom prst="rect">
            <a:avLst/>
          </a:prstGeom>
        </p:spPr>
      </p:pic>
      <p:sp>
        <p:nvSpPr>
          <p:cNvPr id="7" name="Rectangle 6">
            <a:extLst>
              <a:ext uri="{FF2B5EF4-FFF2-40B4-BE49-F238E27FC236}">
                <a16:creationId xmlns:a16="http://schemas.microsoft.com/office/drawing/2014/main" id="{CB2546F4-6225-34B5-8318-7263F3702453}"/>
              </a:ext>
            </a:extLst>
          </p:cNvPr>
          <p:cNvSpPr/>
          <p:nvPr/>
        </p:nvSpPr>
        <p:spPr>
          <a:xfrm flipH="1">
            <a:off x="2198582" y="2166421"/>
            <a:ext cx="2078184" cy="907142"/>
          </a:xfrm>
          <a:prstGeom prst="rect">
            <a:avLst/>
          </a:prstGeom>
          <a:no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
        <p:nvSpPr>
          <p:cNvPr id="9" name="ZoneTexte 8">
            <a:extLst>
              <a:ext uri="{FF2B5EF4-FFF2-40B4-BE49-F238E27FC236}">
                <a16:creationId xmlns:a16="http://schemas.microsoft.com/office/drawing/2014/main" id="{625706A5-51B0-1624-628B-E30517A76007}"/>
              </a:ext>
            </a:extLst>
          </p:cNvPr>
          <p:cNvSpPr txBox="1"/>
          <p:nvPr/>
        </p:nvSpPr>
        <p:spPr>
          <a:xfrm>
            <a:off x="7491351" y="1624548"/>
            <a:ext cx="2493819" cy="276999"/>
          </a:xfrm>
          <a:prstGeom prst="rect">
            <a:avLst/>
          </a:prstGeom>
          <a:solidFill>
            <a:schemeClr val="tx2">
              <a:lumMod val="40000"/>
              <a:lumOff val="60000"/>
            </a:schemeClr>
          </a:solidFill>
          <a:ln>
            <a:solidFill>
              <a:srgbClr val="4472C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GB" sz="1200" b="0" i="0" u="none" strike="noStrike" baseline="0">
                <a:latin typeface="Calibri"/>
              </a:rPr>
              <a:t>CLMS</a:t>
            </a:r>
            <a:r>
              <a:rPr lang="en-GB" sz="1200">
                <a:latin typeface="Calibri"/>
              </a:rPr>
              <a:t> FSC / GFSC</a:t>
            </a:r>
            <a:endParaRPr lang="fr-FR" sz="1200">
              <a:ea typeface="Calibri" panose="020F0502020204030204"/>
              <a:cs typeface="Calibri" panose="020F0502020204030204"/>
            </a:endParaRPr>
          </a:p>
        </p:txBody>
      </p:sp>
    </p:spTree>
    <p:extLst>
      <p:ext uri="{BB962C8B-B14F-4D97-AF65-F5344CB8AC3E}">
        <p14:creationId xmlns:p14="http://schemas.microsoft.com/office/powerpoint/2010/main" val="3665914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06DCCCC4-747C-7547-E538-2E167D7868E0}"/>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6AC38475-79FF-3DC2-B4C3-890D8CB2845E}"/>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5" name="Image 4" descr="Une image contenant texte, carte, diagramme, jaune&#10;&#10;Le contenu généré par l’IA peut être incorrect.">
            <a:extLst>
              <a:ext uri="{FF2B5EF4-FFF2-40B4-BE49-F238E27FC236}">
                <a16:creationId xmlns:a16="http://schemas.microsoft.com/office/drawing/2014/main" id="{A9CCE750-D422-7CEA-0E21-5CA1D9061B95}"/>
              </a:ext>
            </a:extLst>
          </p:cNvPr>
          <p:cNvPicPr>
            <a:picLocks noChangeAspect="1"/>
          </p:cNvPicPr>
          <p:nvPr/>
        </p:nvPicPr>
        <p:blipFill>
          <a:blip r:embed="rId3"/>
          <a:srcRect l="54293" r="-89"/>
          <a:stretch>
            <a:fillRect/>
          </a:stretch>
        </p:blipFill>
        <p:spPr>
          <a:xfrm>
            <a:off x="7191302" y="1403280"/>
            <a:ext cx="3951824" cy="3644655"/>
          </a:xfrm>
          <a:prstGeom prst="rect">
            <a:avLst/>
          </a:prstGeom>
        </p:spPr>
      </p:pic>
      <p:sp>
        <p:nvSpPr>
          <p:cNvPr id="3" name="Google Shape;76;p4">
            <a:extLst>
              <a:ext uri="{FF2B5EF4-FFF2-40B4-BE49-F238E27FC236}">
                <a16:creationId xmlns:a16="http://schemas.microsoft.com/office/drawing/2014/main" id="{DC236AEC-2DF9-40A9-8489-4DB0702FB986}"/>
              </a:ext>
            </a:extLst>
          </p:cNvPr>
          <p:cNvSpPr txBox="1"/>
          <p:nvPr/>
        </p:nvSpPr>
        <p:spPr>
          <a:xfrm>
            <a:off x="435263" y="935307"/>
            <a:ext cx="11655873" cy="369332"/>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 – Snow Cover Fraction</a:t>
            </a:r>
            <a:r>
              <a:rPr lang="en-GB" b="1">
                <a:solidFill>
                  <a:schemeClr val="dk1"/>
                </a:solidFill>
                <a:latin typeface="Century Gothic"/>
                <a:ea typeface="Century Gothic"/>
                <a:cs typeface="Century Gothic"/>
                <a:sym typeface="Century Gothic"/>
              </a:rPr>
              <a:t> : Torne Basin</a:t>
            </a:r>
            <a:endParaRPr lang="fr-FR">
              <a:solidFill>
                <a:schemeClr val="dk1"/>
              </a:solidFill>
            </a:endParaRPr>
          </a:p>
        </p:txBody>
      </p:sp>
      <p:pic>
        <p:nvPicPr>
          <p:cNvPr id="7" name="Image 6" descr="Une image contenant texte, diagramme, carte&#10;&#10;Le contenu généré par l’IA peut être incorrect.">
            <a:extLst>
              <a:ext uri="{FF2B5EF4-FFF2-40B4-BE49-F238E27FC236}">
                <a16:creationId xmlns:a16="http://schemas.microsoft.com/office/drawing/2014/main" id="{F8463538-B02A-8D47-2C58-8A85EE65613B}"/>
              </a:ext>
            </a:extLst>
          </p:cNvPr>
          <p:cNvPicPr>
            <a:picLocks noChangeAspect="1"/>
          </p:cNvPicPr>
          <p:nvPr/>
        </p:nvPicPr>
        <p:blipFill>
          <a:blip r:embed="rId4"/>
          <a:srcRect l="3554" r="2500"/>
          <a:stretch>
            <a:fillRect/>
          </a:stretch>
        </p:blipFill>
        <p:spPr>
          <a:xfrm>
            <a:off x="434115" y="934720"/>
            <a:ext cx="5454865" cy="5161280"/>
          </a:xfrm>
          <a:prstGeom prst="rect">
            <a:avLst/>
          </a:prstGeom>
        </p:spPr>
      </p:pic>
      <p:sp>
        <p:nvSpPr>
          <p:cNvPr id="2" name="ZoneTexte 1">
            <a:extLst>
              <a:ext uri="{FF2B5EF4-FFF2-40B4-BE49-F238E27FC236}">
                <a16:creationId xmlns:a16="http://schemas.microsoft.com/office/drawing/2014/main" id="{7807D617-311D-9425-B2AD-7DF33253BB5A}"/>
              </a:ext>
            </a:extLst>
          </p:cNvPr>
          <p:cNvSpPr txBox="1"/>
          <p:nvPr/>
        </p:nvSpPr>
        <p:spPr>
          <a:xfrm>
            <a:off x="6155377" y="4972792"/>
            <a:ext cx="57298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err="1">
                <a:ea typeface="Calibri"/>
                <a:cs typeface="Arial"/>
              </a:rPr>
              <a:t>Differences</a:t>
            </a:r>
            <a:r>
              <a:rPr lang="fr-FR" sz="1200">
                <a:ea typeface="Calibri"/>
                <a:cs typeface="Arial"/>
              </a:rPr>
              <a:t> </a:t>
            </a:r>
            <a:r>
              <a:rPr lang="fr-FR" sz="1200" err="1">
                <a:ea typeface="Calibri"/>
                <a:cs typeface="Arial"/>
              </a:rPr>
              <a:t>between</a:t>
            </a:r>
            <a:r>
              <a:rPr lang="fr-FR" sz="1200">
                <a:ea typeface="Calibri"/>
                <a:cs typeface="Arial"/>
              </a:rPr>
              <a:t> CCI and CLMS SCF </a:t>
            </a:r>
            <a:r>
              <a:rPr lang="fr-FR" sz="1200" err="1">
                <a:ea typeface="Calibri"/>
                <a:cs typeface="Arial"/>
              </a:rPr>
              <a:t>products</a:t>
            </a:r>
            <a:r>
              <a:rPr lang="fr-FR" sz="1200">
                <a:ea typeface="Calibri"/>
                <a:cs typeface="Arial"/>
              </a:rPr>
              <a:t> : </a:t>
            </a:r>
            <a:endParaRPr lang="fr-FR"/>
          </a:p>
          <a:p>
            <a:endParaRPr lang="fr-FR" sz="600">
              <a:ea typeface="Calibri"/>
              <a:cs typeface="Arial"/>
            </a:endParaRPr>
          </a:p>
          <a:p>
            <a:pPr marL="285750" indent="-285750">
              <a:buFont typeface="Wingdings,Sans-Serif"/>
              <a:buChar char="§"/>
            </a:pPr>
            <a:r>
              <a:rPr lang="fr-FR" sz="1200">
                <a:ea typeface="Calibri"/>
                <a:cs typeface="Arial"/>
              </a:rPr>
              <a:t>CLMS SCFG : HR, more spatial </a:t>
            </a:r>
            <a:r>
              <a:rPr lang="fr-FR" sz="1200" err="1">
                <a:ea typeface="Calibri"/>
                <a:cs typeface="Arial"/>
              </a:rPr>
              <a:t>details</a:t>
            </a:r>
            <a:r>
              <a:rPr lang="fr-FR" sz="1200">
                <a:ea typeface="Calibri"/>
                <a:cs typeface="Arial"/>
              </a:rPr>
              <a:t>; Can capture </a:t>
            </a:r>
            <a:r>
              <a:rPr lang="fr-FR" sz="1200" err="1">
                <a:ea typeface="Calibri"/>
                <a:cs typeface="Arial"/>
              </a:rPr>
              <a:t>patchy</a:t>
            </a:r>
            <a:r>
              <a:rPr lang="fr-FR" sz="1200">
                <a:ea typeface="Calibri"/>
                <a:cs typeface="Arial"/>
              </a:rPr>
              <a:t> SC, </a:t>
            </a:r>
            <a:r>
              <a:rPr lang="fr-FR" sz="1200" err="1">
                <a:ea typeface="Calibri"/>
                <a:cs typeface="Arial"/>
              </a:rPr>
              <a:t>small-scale</a:t>
            </a:r>
            <a:r>
              <a:rPr lang="fr-FR" sz="1200">
                <a:ea typeface="Calibri"/>
                <a:cs typeface="Arial"/>
              </a:rPr>
              <a:t> </a:t>
            </a:r>
            <a:r>
              <a:rPr lang="fr-FR" sz="1200" err="1">
                <a:ea typeface="Calibri"/>
                <a:cs typeface="Arial"/>
              </a:rPr>
              <a:t>variability</a:t>
            </a:r>
            <a:r>
              <a:rPr lang="fr-FR" sz="1200">
                <a:ea typeface="Calibri"/>
                <a:cs typeface="Arial"/>
              </a:rPr>
              <a:t> </a:t>
            </a:r>
          </a:p>
          <a:p>
            <a:r>
              <a:rPr lang="fr-FR" sz="1200">
                <a:ea typeface="Calibri"/>
                <a:cs typeface="Arial"/>
              </a:rPr>
              <a:t>        (local-</a:t>
            </a:r>
            <a:r>
              <a:rPr lang="fr-FR" sz="1200" err="1">
                <a:ea typeface="Calibri"/>
                <a:cs typeface="Arial"/>
              </a:rPr>
              <a:t>scale</a:t>
            </a:r>
            <a:r>
              <a:rPr lang="fr-FR" sz="1200">
                <a:ea typeface="Calibri"/>
                <a:cs typeface="Arial"/>
              </a:rPr>
              <a:t> </a:t>
            </a:r>
            <a:r>
              <a:rPr lang="fr-FR" sz="1200" err="1">
                <a:ea typeface="Calibri"/>
                <a:cs typeface="Arial"/>
              </a:rPr>
              <a:t>accuracy</a:t>
            </a:r>
            <a:r>
              <a:rPr lang="fr-FR" sz="1200">
                <a:ea typeface="Calibri"/>
                <a:cs typeface="Arial"/>
              </a:rPr>
              <a:t>)</a:t>
            </a:r>
            <a:endParaRPr lang="fr-FR">
              <a:ea typeface="Calibri" panose="020F0502020204030204"/>
              <a:cs typeface="Calibri" panose="020F0502020204030204"/>
            </a:endParaRPr>
          </a:p>
          <a:p>
            <a:endParaRPr lang="fr-FR" sz="600">
              <a:ea typeface="Calibri"/>
              <a:cs typeface="Arial"/>
            </a:endParaRPr>
          </a:p>
          <a:p>
            <a:pPr marL="285750" indent="-285750">
              <a:buFont typeface="Wingdings,Sans-Serif"/>
              <a:buChar char="§"/>
            </a:pPr>
            <a:r>
              <a:rPr lang="fr-FR" sz="1200">
                <a:ea typeface="Calibri"/>
                <a:cs typeface="Arial"/>
              </a:rPr>
              <a:t>ESA CCI SCF : </a:t>
            </a:r>
            <a:r>
              <a:rPr lang="fr-FR" sz="1200" err="1">
                <a:ea typeface="Calibri"/>
                <a:cs typeface="Arial"/>
              </a:rPr>
              <a:t>smoothed</a:t>
            </a:r>
            <a:r>
              <a:rPr lang="fr-FR" sz="1200">
                <a:ea typeface="Calibri"/>
                <a:cs typeface="Arial"/>
              </a:rPr>
              <a:t> out (</a:t>
            </a:r>
            <a:r>
              <a:rPr lang="fr-FR" sz="1200" err="1">
                <a:ea typeface="Calibri"/>
                <a:cs typeface="Arial"/>
              </a:rPr>
              <a:t>coarser</a:t>
            </a:r>
            <a:r>
              <a:rPr lang="fr-FR" sz="1200">
                <a:ea typeface="Calibri"/>
                <a:cs typeface="Arial"/>
              </a:rPr>
              <a:t> </a:t>
            </a:r>
            <a:r>
              <a:rPr lang="fr-FR" sz="1200" err="1">
                <a:ea typeface="Calibri"/>
                <a:cs typeface="Arial"/>
              </a:rPr>
              <a:t>res</a:t>
            </a:r>
            <a:r>
              <a:rPr lang="fr-FR" sz="1200">
                <a:ea typeface="Calibri"/>
                <a:cs typeface="Arial"/>
              </a:rPr>
              <a:t>.), more </a:t>
            </a:r>
            <a:r>
              <a:rPr lang="fr-FR" sz="1200" err="1">
                <a:ea typeface="Calibri"/>
                <a:cs typeface="Arial"/>
              </a:rPr>
              <a:t>homogeneous</a:t>
            </a:r>
            <a:r>
              <a:rPr lang="fr-FR" sz="1200">
                <a:ea typeface="Calibri"/>
                <a:cs typeface="Arial"/>
              </a:rPr>
              <a:t> </a:t>
            </a:r>
          </a:p>
          <a:p>
            <a:r>
              <a:rPr lang="fr-FR" sz="1200">
                <a:ea typeface="Calibri"/>
                <a:cs typeface="Arial"/>
              </a:rPr>
              <a:t>        (</a:t>
            </a:r>
            <a:r>
              <a:rPr lang="fr-FR" sz="1200" err="1">
                <a:ea typeface="Calibri"/>
                <a:cs typeface="Arial"/>
              </a:rPr>
              <a:t>designed</a:t>
            </a:r>
            <a:r>
              <a:rPr lang="fr-FR" sz="1200">
                <a:ea typeface="Calibri"/>
                <a:cs typeface="Arial"/>
              </a:rPr>
              <a:t> for long-</a:t>
            </a:r>
            <a:r>
              <a:rPr lang="fr-FR" sz="1200" err="1">
                <a:ea typeface="Calibri"/>
                <a:cs typeface="Arial"/>
              </a:rPr>
              <a:t>term</a:t>
            </a:r>
            <a:r>
              <a:rPr lang="fr-FR" sz="1200">
                <a:ea typeface="Calibri"/>
                <a:cs typeface="Arial"/>
              </a:rPr>
              <a:t> </a:t>
            </a:r>
            <a:r>
              <a:rPr lang="fr-FR" sz="1200" err="1">
                <a:ea typeface="Calibri"/>
                <a:cs typeface="Arial"/>
              </a:rPr>
              <a:t>consistency</a:t>
            </a:r>
            <a:r>
              <a:rPr lang="fr-FR" sz="1200">
                <a:ea typeface="Calibri"/>
                <a:cs typeface="Arial"/>
              </a:rPr>
              <a:t>) </a:t>
            </a:r>
            <a:endParaRPr lang="fr-FR">
              <a:ea typeface="Calibri" panose="020F0502020204030204"/>
              <a:cs typeface="Calibri" panose="020F0502020204030204"/>
            </a:endParaRPr>
          </a:p>
        </p:txBody>
      </p:sp>
    </p:spTree>
    <p:extLst>
      <p:ext uri="{BB962C8B-B14F-4D97-AF65-F5344CB8AC3E}">
        <p14:creationId xmlns:p14="http://schemas.microsoft.com/office/powerpoint/2010/main" val="3982182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D78D6989-CF31-7D81-A1E8-23FCB783C4F6}"/>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7030020F-486B-49B4-5C93-E830B840B4F2}"/>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5" name="Image 4" descr="Une image contenant texte, jaune, capture d’écran, Caractère coloré&#10;&#10;Le contenu généré par l’IA peut être incorrect.">
            <a:extLst>
              <a:ext uri="{FF2B5EF4-FFF2-40B4-BE49-F238E27FC236}">
                <a16:creationId xmlns:a16="http://schemas.microsoft.com/office/drawing/2014/main" id="{3EF0A619-8247-F94E-DD49-25D34D592559}"/>
              </a:ext>
            </a:extLst>
          </p:cNvPr>
          <p:cNvPicPr>
            <a:picLocks noChangeAspect="1"/>
          </p:cNvPicPr>
          <p:nvPr/>
        </p:nvPicPr>
        <p:blipFill>
          <a:blip r:embed="rId3"/>
          <a:srcRect l="54870" t="634" r="-12" b="-846"/>
          <a:stretch>
            <a:fillRect/>
          </a:stretch>
        </p:blipFill>
        <p:spPr>
          <a:xfrm>
            <a:off x="7003217" y="1302698"/>
            <a:ext cx="3962126" cy="3755050"/>
          </a:xfrm>
          <a:prstGeom prst="rect">
            <a:avLst/>
          </a:prstGeom>
        </p:spPr>
      </p:pic>
      <p:sp>
        <p:nvSpPr>
          <p:cNvPr id="3" name="Google Shape;76;p4">
            <a:extLst>
              <a:ext uri="{FF2B5EF4-FFF2-40B4-BE49-F238E27FC236}">
                <a16:creationId xmlns:a16="http://schemas.microsoft.com/office/drawing/2014/main" id="{B6A571AB-ABC3-FE60-26B5-5685D32B6FE2}"/>
              </a:ext>
            </a:extLst>
          </p:cNvPr>
          <p:cNvSpPr txBox="1"/>
          <p:nvPr/>
        </p:nvSpPr>
        <p:spPr>
          <a:xfrm>
            <a:off x="435263" y="935307"/>
            <a:ext cx="11655873" cy="369332"/>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 – Snow Cover Fraction</a:t>
            </a:r>
            <a:r>
              <a:rPr lang="en-GB" b="1">
                <a:solidFill>
                  <a:schemeClr val="dk1"/>
                </a:solidFill>
                <a:latin typeface="Century Gothic"/>
                <a:ea typeface="Century Gothic"/>
                <a:cs typeface="Century Gothic"/>
                <a:sym typeface="Century Gothic"/>
              </a:rPr>
              <a:t> : Torne Basin</a:t>
            </a:r>
            <a:endParaRPr lang="fr-FR">
              <a:solidFill>
                <a:schemeClr val="dk1"/>
              </a:solidFill>
            </a:endParaRPr>
          </a:p>
        </p:txBody>
      </p:sp>
      <p:pic>
        <p:nvPicPr>
          <p:cNvPr id="7" name="Image 6" descr="Une image contenant texte, carte, capture d’écran&#10;&#10;Le contenu généré par l’IA peut être incorrect.">
            <a:extLst>
              <a:ext uri="{FF2B5EF4-FFF2-40B4-BE49-F238E27FC236}">
                <a16:creationId xmlns:a16="http://schemas.microsoft.com/office/drawing/2014/main" id="{721FDB67-99F2-5A18-9240-822FB2CBD795}"/>
              </a:ext>
            </a:extLst>
          </p:cNvPr>
          <p:cNvPicPr>
            <a:picLocks noChangeAspect="1"/>
          </p:cNvPicPr>
          <p:nvPr/>
        </p:nvPicPr>
        <p:blipFill>
          <a:blip r:embed="rId4"/>
          <a:srcRect l="3645" r="2504"/>
          <a:stretch>
            <a:fillRect/>
          </a:stretch>
        </p:blipFill>
        <p:spPr>
          <a:xfrm>
            <a:off x="435263" y="934720"/>
            <a:ext cx="5449405" cy="5161280"/>
          </a:xfrm>
          <a:prstGeom prst="rect">
            <a:avLst/>
          </a:prstGeom>
        </p:spPr>
      </p:pic>
      <p:sp>
        <p:nvSpPr>
          <p:cNvPr id="6" name="ZoneTexte 5">
            <a:extLst>
              <a:ext uri="{FF2B5EF4-FFF2-40B4-BE49-F238E27FC236}">
                <a16:creationId xmlns:a16="http://schemas.microsoft.com/office/drawing/2014/main" id="{88F16BC0-9070-25F5-EFD1-3BA877341596}"/>
              </a:ext>
            </a:extLst>
          </p:cNvPr>
          <p:cNvSpPr txBox="1"/>
          <p:nvPr/>
        </p:nvSpPr>
        <p:spPr>
          <a:xfrm>
            <a:off x="5818909" y="5051961"/>
            <a:ext cx="62741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200">
              <a:ea typeface="Calibri"/>
              <a:cs typeface="Arial"/>
            </a:endParaRPr>
          </a:p>
          <a:p>
            <a:pPr marL="285750" indent="-285750">
              <a:buFont typeface="Wingdings,Sans-Serif"/>
              <a:buChar char="§"/>
            </a:pPr>
            <a:r>
              <a:rPr lang="fr-FR" sz="1200">
                <a:ea typeface="Calibri"/>
                <a:cs typeface="Arial"/>
              </a:rPr>
              <a:t>CLMS SCFG : show </a:t>
            </a:r>
            <a:r>
              <a:rPr lang="fr-FR" sz="1200" err="1">
                <a:ea typeface="Calibri"/>
                <a:cs typeface="Arial"/>
              </a:rPr>
              <a:t>higher</a:t>
            </a:r>
            <a:r>
              <a:rPr lang="fr-FR" sz="1200">
                <a:ea typeface="Calibri"/>
                <a:cs typeface="Arial"/>
              </a:rPr>
              <a:t> SCF in </a:t>
            </a:r>
            <a:r>
              <a:rPr lang="fr-FR" sz="1200" err="1">
                <a:ea typeface="Calibri"/>
                <a:cs typeface="Arial"/>
              </a:rPr>
              <a:t>forested</a:t>
            </a:r>
            <a:r>
              <a:rPr lang="fr-FR" sz="1200">
                <a:ea typeface="Calibri"/>
                <a:cs typeface="Arial"/>
              </a:rPr>
              <a:t> or </a:t>
            </a:r>
            <a:r>
              <a:rPr lang="fr-FR" sz="1200" err="1">
                <a:ea typeface="Calibri"/>
                <a:cs typeface="Arial"/>
              </a:rPr>
              <a:t>mountainous</a:t>
            </a:r>
            <a:r>
              <a:rPr lang="fr-FR" sz="1200">
                <a:ea typeface="Calibri"/>
                <a:cs typeface="Arial"/>
              </a:rPr>
              <a:t> areas (</a:t>
            </a:r>
            <a:r>
              <a:rPr lang="fr-FR" sz="1200" err="1">
                <a:ea typeface="Calibri"/>
                <a:cs typeface="Arial"/>
              </a:rPr>
              <a:t>canopy</a:t>
            </a:r>
            <a:r>
              <a:rPr lang="fr-FR" sz="1200">
                <a:ea typeface="Calibri"/>
                <a:cs typeface="Arial"/>
              </a:rPr>
              <a:t> corrections)</a:t>
            </a:r>
          </a:p>
          <a:p>
            <a:endParaRPr lang="fr-FR" sz="600">
              <a:ea typeface="Calibri"/>
              <a:cs typeface="Arial"/>
            </a:endParaRPr>
          </a:p>
          <a:p>
            <a:pPr marL="285750" indent="-285750">
              <a:buFont typeface="Wingdings,Sans-Serif"/>
              <a:buChar char="§"/>
            </a:pPr>
            <a:r>
              <a:rPr lang="fr-FR" sz="1200">
                <a:ea typeface="Calibri"/>
                <a:cs typeface="Arial"/>
              </a:rPr>
              <a:t>ESA CCI SCF : </a:t>
            </a:r>
            <a:r>
              <a:rPr lang="fr-FR" sz="1200" err="1">
                <a:ea typeface="Calibri"/>
                <a:cs typeface="Arial"/>
              </a:rPr>
              <a:t>Reduced</a:t>
            </a:r>
            <a:r>
              <a:rPr lang="fr-FR" sz="1200">
                <a:ea typeface="Calibri"/>
                <a:cs typeface="Arial"/>
              </a:rPr>
              <a:t> </a:t>
            </a:r>
            <a:r>
              <a:rPr lang="fr-FR" sz="1200" err="1">
                <a:ea typeface="Calibri"/>
                <a:cs typeface="Arial"/>
              </a:rPr>
              <a:t>snow</a:t>
            </a:r>
            <a:r>
              <a:rPr lang="fr-FR" sz="1200">
                <a:ea typeface="Calibri"/>
                <a:cs typeface="Arial"/>
              </a:rPr>
              <a:t> </a:t>
            </a:r>
            <a:r>
              <a:rPr lang="fr-FR" sz="1200" err="1">
                <a:ea typeface="Calibri"/>
                <a:cs typeface="Arial"/>
              </a:rPr>
              <a:t>detectability</a:t>
            </a:r>
            <a:r>
              <a:rPr lang="fr-FR" sz="1200">
                <a:ea typeface="Calibri"/>
                <a:cs typeface="Arial"/>
              </a:rPr>
              <a:t> </a:t>
            </a:r>
            <a:r>
              <a:rPr lang="fr-FR" sz="1200" err="1">
                <a:ea typeface="Calibri"/>
                <a:cs typeface="Arial"/>
              </a:rPr>
              <a:t>under</a:t>
            </a:r>
            <a:r>
              <a:rPr lang="fr-FR" sz="1200">
                <a:ea typeface="Calibri"/>
                <a:cs typeface="Arial"/>
              </a:rPr>
              <a:t> </a:t>
            </a:r>
            <a:r>
              <a:rPr lang="fr-FR" sz="1200" err="1">
                <a:ea typeface="Calibri"/>
                <a:cs typeface="Arial"/>
              </a:rPr>
              <a:t>canopy</a:t>
            </a:r>
            <a:r>
              <a:rPr lang="fr-FR" sz="1200">
                <a:ea typeface="Calibri"/>
                <a:cs typeface="Arial"/>
              </a:rPr>
              <a:t> for </a:t>
            </a:r>
            <a:r>
              <a:rPr lang="fr-FR" sz="1200" err="1">
                <a:ea typeface="Calibri"/>
                <a:cs typeface="Arial"/>
              </a:rPr>
              <a:t>optical</a:t>
            </a:r>
            <a:r>
              <a:rPr lang="fr-FR" sz="1200">
                <a:ea typeface="Calibri"/>
                <a:cs typeface="Arial"/>
              </a:rPr>
              <a:t> </a:t>
            </a:r>
            <a:r>
              <a:rPr lang="fr-FR" sz="1200" err="1">
                <a:ea typeface="Calibri"/>
                <a:cs typeface="Arial"/>
              </a:rPr>
              <a:t>sensors</a:t>
            </a:r>
          </a:p>
          <a:p>
            <a:r>
              <a:rPr lang="fr-FR" sz="1200">
                <a:ea typeface="Calibri"/>
                <a:cs typeface="Arial"/>
              </a:rPr>
              <a:t>         --&gt; </a:t>
            </a:r>
            <a:r>
              <a:rPr lang="fr-FR" sz="1200" err="1">
                <a:ea typeface="Calibri"/>
                <a:cs typeface="Arial"/>
              </a:rPr>
              <a:t>underestimation</a:t>
            </a:r>
            <a:r>
              <a:rPr lang="fr-FR" sz="1200">
                <a:ea typeface="Calibri"/>
                <a:cs typeface="Arial"/>
              </a:rPr>
              <a:t> of SCF</a:t>
            </a:r>
            <a:endParaRPr lang="fr-FR">
              <a:ea typeface="Calibri" panose="020F0502020204030204"/>
              <a:cs typeface="Calibri" panose="020F0502020204030204"/>
            </a:endParaRPr>
          </a:p>
        </p:txBody>
      </p:sp>
    </p:spTree>
    <p:extLst>
      <p:ext uri="{BB962C8B-B14F-4D97-AF65-F5344CB8AC3E}">
        <p14:creationId xmlns:p14="http://schemas.microsoft.com/office/powerpoint/2010/main" val="2395611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EB8DA944-569B-BAC5-C686-B552E8103F9F}"/>
            </a:ext>
          </a:extLst>
        </p:cNvPr>
        <p:cNvGrpSpPr/>
        <p:nvPr/>
      </p:nvGrpSpPr>
      <p:grpSpPr>
        <a:xfrm>
          <a:off x="0" y="0"/>
          <a:ext cx="0" cy="0"/>
          <a:chOff x="0" y="0"/>
          <a:chExt cx="0" cy="0"/>
        </a:xfrm>
      </p:grpSpPr>
      <p:sp>
        <p:nvSpPr>
          <p:cNvPr id="4" name="Google Shape;77;p4">
            <a:extLst>
              <a:ext uri="{FF2B5EF4-FFF2-40B4-BE49-F238E27FC236}">
                <a16:creationId xmlns:a16="http://schemas.microsoft.com/office/drawing/2014/main" id="{B2B14191-7344-3BB4-8271-B32CEAB6116B}"/>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5" name="Image 4" descr="Une image contenant texte, carte, capture d’écran&#10;&#10;Le contenu généré par l’IA peut être incorrect.">
            <a:extLst>
              <a:ext uri="{FF2B5EF4-FFF2-40B4-BE49-F238E27FC236}">
                <a16:creationId xmlns:a16="http://schemas.microsoft.com/office/drawing/2014/main" id="{2E023D07-666A-EED7-970F-B4A1EC245473}"/>
              </a:ext>
            </a:extLst>
          </p:cNvPr>
          <p:cNvPicPr>
            <a:picLocks noChangeAspect="1"/>
          </p:cNvPicPr>
          <p:nvPr/>
        </p:nvPicPr>
        <p:blipFill>
          <a:blip r:embed="rId3"/>
          <a:srcRect l="54334" t="-844" r="-536" b="1266"/>
          <a:stretch>
            <a:fillRect/>
          </a:stretch>
        </p:blipFill>
        <p:spPr>
          <a:xfrm>
            <a:off x="6913608" y="1405754"/>
            <a:ext cx="4985549" cy="4545988"/>
          </a:xfrm>
          <a:prstGeom prst="rect">
            <a:avLst/>
          </a:prstGeom>
        </p:spPr>
      </p:pic>
      <p:sp>
        <p:nvSpPr>
          <p:cNvPr id="3" name="Google Shape;76;p4">
            <a:extLst>
              <a:ext uri="{FF2B5EF4-FFF2-40B4-BE49-F238E27FC236}">
                <a16:creationId xmlns:a16="http://schemas.microsoft.com/office/drawing/2014/main" id="{1AF056C1-C770-080D-1871-DA717862AEC5}"/>
              </a:ext>
            </a:extLst>
          </p:cNvPr>
          <p:cNvSpPr txBox="1"/>
          <p:nvPr/>
        </p:nvSpPr>
        <p:spPr>
          <a:xfrm>
            <a:off x="5061691" y="935307"/>
            <a:ext cx="7029445" cy="369332"/>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 – Snow Cover Fraction</a:t>
            </a:r>
            <a:r>
              <a:rPr lang="en-GB" b="1">
                <a:solidFill>
                  <a:schemeClr val="dk1"/>
                </a:solidFill>
                <a:latin typeface="Century Gothic"/>
                <a:ea typeface="Century Gothic"/>
                <a:cs typeface="Century Gothic"/>
                <a:sym typeface="Century Gothic"/>
              </a:rPr>
              <a:t> : Torne Basin</a:t>
            </a:r>
            <a:endParaRPr lang="fr-FR">
              <a:solidFill>
                <a:schemeClr val="dk1"/>
              </a:solidFill>
            </a:endParaRPr>
          </a:p>
        </p:txBody>
      </p:sp>
      <p:pic>
        <p:nvPicPr>
          <p:cNvPr id="7" name="Image 6" descr="Une image contenant texte, capture d’écran, carte, Caractère coloré&#10;&#10;Le contenu généré par l’IA peut être incorrect.">
            <a:extLst>
              <a:ext uri="{FF2B5EF4-FFF2-40B4-BE49-F238E27FC236}">
                <a16:creationId xmlns:a16="http://schemas.microsoft.com/office/drawing/2014/main" id="{E04DB36C-77A3-65B6-2074-5D078FE4C636}"/>
              </a:ext>
            </a:extLst>
          </p:cNvPr>
          <p:cNvPicPr>
            <a:picLocks noChangeAspect="1"/>
          </p:cNvPicPr>
          <p:nvPr/>
        </p:nvPicPr>
        <p:blipFill>
          <a:blip r:embed="rId4"/>
          <a:srcRect l="2969" r="2188"/>
          <a:stretch>
            <a:fillRect/>
          </a:stretch>
        </p:blipFill>
        <p:spPr>
          <a:xfrm>
            <a:off x="435263" y="934720"/>
            <a:ext cx="5506991" cy="5161280"/>
          </a:xfrm>
          <a:prstGeom prst="rect">
            <a:avLst/>
          </a:prstGeom>
        </p:spPr>
      </p:pic>
    </p:spTree>
    <p:extLst>
      <p:ext uri="{BB962C8B-B14F-4D97-AF65-F5344CB8AC3E}">
        <p14:creationId xmlns:p14="http://schemas.microsoft.com/office/powerpoint/2010/main" val="2005831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408EDE7-D7C8-7843-712C-7A57004E93F4}"/>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8C42C63F-32AD-41B9-D3AC-EEDD506AFEE3}"/>
              </a:ext>
            </a:extLst>
          </p:cNvPr>
          <p:cNvSpPr txBox="1"/>
          <p:nvPr/>
        </p:nvSpPr>
        <p:spPr>
          <a:xfrm>
            <a:off x="282863" y="1036907"/>
            <a:ext cx="11655873"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 – </a:t>
            </a:r>
            <a:r>
              <a:rPr lang="en-GB" b="1">
                <a:solidFill>
                  <a:schemeClr val="dk1"/>
                </a:solidFill>
                <a:latin typeface="Century Gothic"/>
                <a:ea typeface="Century Gothic"/>
                <a:cs typeface="Century Gothic"/>
                <a:sym typeface="Century Gothic"/>
              </a:rPr>
              <a:t>Snow Water Equivalent</a:t>
            </a:r>
            <a:endParaRPr lang="en-GB">
              <a:solidFill>
                <a:schemeClr val="dk1"/>
              </a:solidFill>
              <a:latin typeface="Century Gothic"/>
              <a:ea typeface="Century Gothic"/>
              <a:cs typeface="Century Gothic"/>
              <a:sym typeface="Century Gothic"/>
            </a:endParaRPr>
          </a:p>
          <a:p>
            <a:pPr>
              <a:buSzPts val="1800"/>
            </a:pPr>
            <a:r>
              <a:rPr lang="en-GB" b="1" noProof="0">
                <a:solidFill>
                  <a:schemeClr val="dk1"/>
                </a:solidFill>
                <a:latin typeface="Century Gothic"/>
                <a:ea typeface="Century Gothic"/>
                <a:cs typeface="Century Gothic"/>
                <a:sym typeface="Century Gothic"/>
              </a:rPr>
              <a:t>Temporal behaviour</a:t>
            </a:r>
            <a:r>
              <a:rPr lang="en-GB" b="1">
                <a:solidFill>
                  <a:schemeClr val="dk1"/>
                </a:solidFill>
                <a:latin typeface="Century Gothic"/>
                <a:ea typeface="Century Gothic"/>
                <a:cs typeface="Century Gothic"/>
                <a:sym typeface="Century Gothic"/>
              </a:rPr>
              <a:t> : Torne Basin</a:t>
            </a:r>
            <a:endParaRPr lang="en-GB" sz="1800" b="1" i="0" u="none" strike="noStrike" cap="none" noProof="0">
              <a:solidFill>
                <a:schemeClr val="dk1"/>
              </a:solidFill>
              <a:latin typeface="Century Gothic"/>
              <a:ea typeface="Century Gothic"/>
              <a:cs typeface="Century Gothic"/>
            </a:endParaRPr>
          </a:p>
        </p:txBody>
      </p:sp>
      <p:sp>
        <p:nvSpPr>
          <p:cNvPr id="4" name="Google Shape;77;p4">
            <a:extLst>
              <a:ext uri="{FF2B5EF4-FFF2-40B4-BE49-F238E27FC236}">
                <a16:creationId xmlns:a16="http://schemas.microsoft.com/office/drawing/2014/main" id="{E1BDBBE7-4345-86A1-2D66-1542DCAA8B69}"/>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2" name="Image 1" descr="Une image contenant texte, capture d’écran, Tracé, diagramme&#10;&#10;Le contenu généré par l’IA peut être incorrect.">
            <a:extLst>
              <a:ext uri="{FF2B5EF4-FFF2-40B4-BE49-F238E27FC236}">
                <a16:creationId xmlns:a16="http://schemas.microsoft.com/office/drawing/2014/main" id="{707957FE-E501-B80A-7A48-D3A026D15F0F}"/>
              </a:ext>
            </a:extLst>
          </p:cNvPr>
          <p:cNvPicPr>
            <a:picLocks noChangeAspect="1"/>
          </p:cNvPicPr>
          <p:nvPr/>
        </p:nvPicPr>
        <p:blipFill>
          <a:blip r:embed="rId3"/>
          <a:stretch>
            <a:fillRect/>
          </a:stretch>
        </p:blipFill>
        <p:spPr>
          <a:xfrm>
            <a:off x="2770909" y="1800107"/>
            <a:ext cx="9053287" cy="2648353"/>
          </a:xfrm>
          <a:prstGeom prst="rect">
            <a:avLst/>
          </a:prstGeom>
        </p:spPr>
      </p:pic>
      <p:sp>
        <p:nvSpPr>
          <p:cNvPr id="5" name="Rectangle 4">
            <a:extLst>
              <a:ext uri="{FF2B5EF4-FFF2-40B4-BE49-F238E27FC236}">
                <a16:creationId xmlns:a16="http://schemas.microsoft.com/office/drawing/2014/main" id="{D664FA7C-E243-0CE4-4CFA-C09010949FDA}"/>
              </a:ext>
            </a:extLst>
          </p:cNvPr>
          <p:cNvSpPr/>
          <p:nvPr/>
        </p:nvSpPr>
        <p:spPr>
          <a:xfrm flipH="1">
            <a:off x="5404919" y="1869538"/>
            <a:ext cx="900548" cy="2272805"/>
          </a:xfrm>
          <a:prstGeom prst="rect">
            <a:avLst/>
          </a:prstGeom>
          <a:no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E0B1B04F-E478-AE1D-49D9-B3DFCAA7C454}"/>
              </a:ext>
            </a:extLst>
          </p:cNvPr>
          <p:cNvSpPr txBox="1"/>
          <p:nvPr/>
        </p:nvSpPr>
        <p:spPr>
          <a:xfrm>
            <a:off x="408354" y="4493767"/>
            <a:ext cx="11471076" cy="153888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fr-FR" sz="1600">
                <a:ea typeface="+mn-lt"/>
                <a:cs typeface="+mn-lt"/>
              </a:rPr>
              <a:t>Consistent </a:t>
            </a:r>
            <a:r>
              <a:rPr lang="fr-FR" sz="1600" err="1">
                <a:ea typeface="+mn-lt"/>
                <a:cs typeface="+mn-lt"/>
              </a:rPr>
              <a:t>seasonal</a:t>
            </a:r>
            <a:r>
              <a:rPr lang="fr-FR" sz="1600">
                <a:ea typeface="+mn-lt"/>
                <a:cs typeface="+mn-lt"/>
              </a:rPr>
              <a:t> cycle and timing (accumulation, </a:t>
            </a:r>
            <a:r>
              <a:rPr lang="fr-FR" sz="1600" err="1">
                <a:ea typeface="+mn-lt"/>
                <a:cs typeface="+mn-lt"/>
              </a:rPr>
              <a:t>melt</a:t>
            </a:r>
            <a:r>
              <a:rPr lang="fr-FR" sz="1600">
                <a:ea typeface="+mn-lt"/>
                <a:cs typeface="+mn-lt"/>
              </a:rPr>
              <a:t>) </a:t>
            </a:r>
            <a:r>
              <a:rPr lang="fr-FR" sz="1600" err="1">
                <a:ea typeface="+mn-lt"/>
                <a:cs typeface="+mn-lt"/>
              </a:rPr>
              <a:t>between</a:t>
            </a:r>
            <a:r>
              <a:rPr lang="fr-FR" sz="1600">
                <a:ea typeface="+mn-lt"/>
                <a:cs typeface="+mn-lt"/>
              </a:rPr>
              <a:t> the </a:t>
            </a:r>
            <a:r>
              <a:rPr lang="fr-FR" sz="1600" err="1">
                <a:ea typeface="+mn-lt"/>
                <a:cs typeface="+mn-lt"/>
              </a:rPr>
              <a:t>two</a:t>
            </a:r>
            <a:r>
              <a:rPr lang="fr-FR" sz="1600">
                <a:ea typeface="+mn-lt"/>
                <a:cs typeface="+mn-lt"/>
              </a:rPr>
              <a:t> </a:t>
            </a:r>
            <a:r>
              <a:rPr lang="fr-FR" sz="1600" err="1">
                <a:ea typeface="+mn-lt"/>
                <a:cs typeface="+mn-lt"/>
              </a:rPr>
              <a:t>products</a:t>
            </a:r>
            <a:endParaRPr lang="fr-FR" sz="1600">
              <a:ea typeface="Calibri"/>
              <a:cs typeface="Calibri"/>
            </a:endParaRPr>
          </a:p>
          <a:p>
            <a:pPr marL="285750" indent="-285750">
              <a:buFont typeface="Wingdings"/>
              <a:buChar char="§"/>
            </a:pPr>
            <a:endParaRPr lang="fr-FR" sz="700">
              <a:ea typeface="+mn-lt"/>
              <a:cs typeface="+mn-lt"/>
            </a:endParaRPr>
          </a:p>
          <a:p>
            <a:pPr marL="285750" indent="-285750">
              <a:buFont typeface="Wingdings"/>
              <a:buChar char="§"/>
            </a:pPr>
            <a:r>
              <a:rPr lang="fr-FR" sz="1600" b="1" u="sng">
                <a:solidFill>
                  <a:schemeClr val="accent5">
                    <a:lumMod val="49000"/>
                  </a:schemeClr>
                </a:solidFill>
                <a:ea typeface="+mn-lt"/>
                <a:cs typeface="+mn-lt"/>
              </a:rPr>
              <a:t>CLMS</a:t>
            </a:r>
            <a:r>
              <a:rPr lang="fr-FR" sz="1600" b="1" u="sng">
                <a:solidFill>
                  <a:schemeClr val="accent5">
                    <a:lumMod val="49000"/>
                  </a:schemeClr>
                </a:solidFill>
                <a:ea typeface="Calibri"/>
                <a:cs typeface="Calibri"/>
              </a:rPr>
              <a:t> SWE</a:t>
            </a:r>
            <a:r>
              <a:rPr lang="fr-FR" sz="1600">
                <a:solidFill>
                  <a:schemeClr val="accent5">
                    <a:lumMod val="49000"/>
                  </a:schemeClr>
                </a:solidFill>
                <a:ea typeface="Calibri"/>
                <a:cs typeface="Calibri"/>
              </a:rPr>
              <a:t> – more </a:t>
            </a:r>
            <a:r>
              <a:rPr lang="fr-FR" sz="1600" err="1">
                <a:solidFill>
                  <a:schemeClr val="accent5">
                    <a:lumMod val="49000"/>
                  </a:schemeClr>
                </a:solidFill>
                <a:ea typeface="Calibri"/>
                <a:cs typeface="Calibri"/>
              </a:rPr>
              <a:t>reactive</a:t>
            </a:r>
            <a:r>
              <a:rPr lang="fr-FR" sz="1600">
                <a:solidFill>
                  <a:schemeClr val="accent5">
                    <a:lumMod val="49000"/>
                  </a:schemeClr>
                </a:solidFill>
                <a:ea typeface="Calibri"/>
                <a:cs typeface="Calibri"/>
              </a:rPr>
              <a:t> (</a:t>
            </a:r>
            <a:r>
              <a:rPr lang="fr-FR" sz="1600" err="1">
                <a:solidFill>
                  <a:schemeClr val="accent5">
                    <a:lumMod val="49000"/>
                  </a:schemeClr>
                </a:solidFill>
                <a:ea typeface="Calibri"/>
                <a:cs typeface="Calibri"/>
              </a:rPr>
              <a:t>event-scale</a:t>
            </a:r>
            <a:r>
              <a:rPr lang="fr-FR" sz="1600">
                <a:solidFill>
                  <a:schemeClr val="accent5">
                    <a:lumMod val="49000"/>
                  </a:schemeClr>
                </a:solidFill>
                <a:ea typeface="Calibri"/>
                <a:cs typeface="Calibri"/>
              </a:rPr>
              <a:t> </a:t>
            </a:r>
            <a:r>
              <a:rPr lang="fr-FR" sz="1600" err="1">
                <a:solidFill>
                  <a:schemeClr val="accent5">
                    <a:lumMod val="49000"/>
                  </a:schemeClr>
                </a:solidFill>
                <a:ea typeface="Calibri"/>
                <a:cs typeface="Calibri"/>
              </a:rPr>
              <a:t>accuracy</a:t>
            </a:r>
            <a:r>
              <a:rPr lang="fr-FR" sz="1600">
                <a:solidFill>
                  <a:schemeClr val="accent5">
                    <a:lumMod val="49000"/>
                  </a:schemeClr>
                </a:solidFill>
                <a:ea typeface="Calibri"/>
                <a:cs typeface="Calibri"/>
              </a:rPr>
              <a:t>), </a:t>
            </a:r>
            <a:r>
              <a:rPr lang="fr-FR" sz="1600" err="1">
                <a:solidFill>
                  <a:schemeClr val="accent5">
                    <a:lumMod val="49000"/>
                  </a:schemeClr>
                </a:solidFill>
                <a:ea typeface="Calibri"/>
                <a:cs typeface="Calibri"/>
              </a:rPr>
              <a:t>represent</a:t>
            </a:r>
            <a:r>
              <a:rPr lang="fr-FR" sz="1600">
                <a:solidFill>
                  <a:schemeClr val="accent5">
                    <a:lumMod val="49000"/>
                  </a:schemeClr>
                </a:solidFill>
                <a:ea typeface="Calibri"/>
                <a:cs typeface="Calibri"/>
              </a:rPr>
              <a:t> local accumulation more </a:t>
            </a:r>
            <a:r>
              <a:rPr lang="fr-FR" sz="1600" err="1">
                <a:solidFill>
                  <a:schemeClr val="accent5">
                    <a:lumMod val="49000"/>
                  </a:schemeClr>
                </a:solidFill>
                <a:ea typeface="Calibri"/>
                <a:cs typeface="Calibri"/>
              </a:rPr>
              <a:t>realistically</a:t>
            </a:r>
            <a:r>
              <a:rPr lang="fr-FR" sz="1600">
                <a:solidFill>
                  <a:schemeClr val="accent5">
                    <a:lumMod val="49000"/>
                  </a:schemeClr>
                </a:solidFill>
                <a:ea typeface="Calibri"/>
                <a:cs typeface="Calibri"/>
              </a:rPr>
              <a:t>  </a:t>
            </a:r>
          </a:p>
          <a:p>
            <a:r>
              <a:rPr lang="fr-FR" sz="1600">
                <a:solidFill>
                  <a:schemeClr val="accent5">
                    <a:lumMod val="49000"/>
                  </a:schemeClr>
                </a:solidFill>
                <a:ea typeface="Calibri"/>
                <a:cs typeface="Calibri"/>
              </a:rPr>
              <a:t>       --&gt; </a:t>
            </a:r>
            <a:r>
              <a:rPr lang="fr-FR" sz="1600" err="1">
                <a:solidFill>
                  <a:schemeClr val="accent5">
                    <a:lumMod val="49000"/>
                  </a:schemeClr>
                </a:solidFill>
                <a:ea typeface="Calibri"/>
                <a:cs typeface="Calibri"/>
              </a:rPr>
              <a:t>higher</a:t>
            </a:r>
            <a:r>
              <a:rPr lang="fr-FR" sz="1600">
                <a:solidFill>
                  <a:schemeClr val="accent5">
                    <a:lumMod val="49000"/>
                  </a:schemeClr>
                </a:solidFill>
                <a:ea typeface="Calibri"/>
                <a:cs typeface="Calibri"/>
              </a:rPr>
              <a:t> </a:t>
            </a:r>
            <a:r>
              <a:rPr lang="fr-FR" sz="1600" err="1">
                <a:solidFill>
                  <a:schemeClr val="accent5">
                    <a:lumMod val="49000"/>
                  </a:schemeClr>
                </a:solidFill>
                <a:ea typeface="Calibri"/>
                <a:cs typeface="Calibri"/>
              </a:rPr>
              <a:t>peak</a:t>
            </a:r>
            <a:r>
              <a:rPr lang="fr-FR" sz="1600">
                <a:solidFill>
                  <a:schemeClr val="accent5">
                    <a:lumMod val="49000"/>
                  </a:schemeClr>
                </a:solidFill>
                <a:ea typeface="Calibri"/>
                <a:cs typeface="Calibri"/>
              </a:rPr>
              <a:t> accumulation. </a:t>
            </a:r>
            <a:r>
              <a:rPr lang="fr-FR" sz="1600" err="1">
                <a:solidFill>
                  <a:schemeClr val="accent5">
                    <a:lumMod val="49000"/>
                  </a:schemeClr>
                </a:solidFill>
                <a:ea typeface="Calibri"/>
                <a:cs typeface="Calibri"/>
              </a:rPr>
              <a:t>Continuous</a:t>
            </a:r>
            <a:r>
              <a:rPr lang="fr-FR" sz="1600">
                <a:solidFill>
                  <a:schemeClr val="accent5">
                    <a:lumMod val="49000"/>
                  </a:schemeClr>
                </a:solidFill>
                <a:ea typeface="Calibri"/>
                <a:cs typeface="Calibri"/>
              </a:rPr>
              <a:t> </a:t>
            </a:r>
            <a:r>
              <a:rPr lang="fr-FR" sz="1600" err="1">
                <a:solidFill>
                  <a:schemeClr val="accent5">
                    <a:lumMod val="49000"/>
                  </a:schemeClr>
                </a:solidFill>
                <a:ea typeface="Calibri"/>
                <a:cs typeface="Calibri"/>
              </a:rPr>
              <a:t>daily</a:t>
            </a:r>
            <a:r>
              <a:rPr lang="fr-FR" sz="1600">
                <a:solidFill>
                  <a:schemeClr val="accent5">
                    <a:lumMod val="49000"/>
                  </a:schemeClr>
                </a:solidFill>
                <a:ea typeface="Calibri"/>
                <a:cs typeface="Calibri"/>
              </a:rPr>
              <a:t> data.</a:t>
            </a:r>
          </a:p>
          <a:p>
            <a:endParaRPr lang="fr-FR" sz="700">
              <a:ea typeface="Calibri"/>
              <a:cs typeface="Calibri"/>
            </a:endParaRPr>
          </a:p>
          <a:p>
            <a:pPr marL="285750" indent="-285750">
              <a:buFont typeface="Wingdings"/>
              <a:buChar char="§"/>
            </a:pPr>
            <a:r>
              <a:rPr lang="fr-FR" sz="1600" b="1" u="sng">
                <a:solidFill>
                  <a:schemeClr val="accent1">
                    <a:lumMod val="49000"/>
                  </a:schemeClr>
                </a:solidFill>
                <a:ea typeface="Calibri"/>
                <a:cs typeface="Calibri"/>
              </a:rPr>
              <a:t>CCI SWE</a:t>
            </a:r>
            <a:r>
              <a:rPr lang="fr-FR" sz="1600">
                <a:solidFill>
                  <a:schemeClr val="accent1">
                    <a:lumMod val="49000"/>
                  </a:schemeClr>
                </a:solidFill>
                <a:ea typeface="Calibri"/>
                <a:cs typeface="Calibri"/>
              </a:rPr>
              <a:t> – </a:t>
            </a:r>
            <a:r>
              <a:rPr lang="fr-FR" sz="1600" err="1">
                <a:solidFill>
                  <a:schemeClr val="accent1">
                    <a:lumMod val="49000"/>
                  </a:schemeClr>
                </a:solidFill>
                <a:ea typeface="Calibri"/>
                <a:cs typeface="Calibri"/>
              </a:rPr>
              <a:t>designed</a:t>
            </a:r>
            <a:r>
              <a:rPr lang="fr-FR" sz="1600">
                <a:solidFill>
                  <a:schemeClr val="accent1">
                    <a:lumMod val="49000"/>
                  </a:schemeClr>
                </a:solidFill>
                <a:ea typeface="Calibri"/>
                <a:cs typeface="Calibri"/>
              </a:rPr>
              <a:t> for long-</a:t>
            </a:r>
            <a:r>
              <a:rPr lang="fr-FR" sz="1600" err="1">
                <a:solidFill>
                  <a:schemeClr val="accent1">
                    <a:lumMod val="49000"/>
                  </a:schemeClr>
                </a:solidFill>
                <a:ea typeface="Calibri"/>
                <a:cs typeface="Calibri"/>
              </a:rPr>
              <a:t>term</a:t>
            </a:r>
            <a:r>
              <a:rPr lang="fr-FR" sz="1600">
                <a:solidFill>
                  <a:schemeClr val="accent1">
                    <a:lumMod val="49000"/>
                  </a:schemeClr>
                </a:solidFill>
                <a:ea typeface="Calibri"/>
                <a:cs typeface="Calibri"/>
              </a:rPr>
              <a:t> </a:t>
            </a:r>
            <a:r>
              <a:rPr lang="fr-FR" sz="1600" err="1">
                <a:solidFill>
                  <a:schemeClr val="accent1">
                    <a:lumMod val="49000"/>
                  </a:schemeClr>
                </a:solidFill>
                <a:ea typeface="Calibri"/>
                <a:cs typeface="Calibri"/>
              </a:rPr>
              <a:t>consistency</a:t>
            </a:r>
            <a:r>
              <a:rPr lang="fr-FR" sz="1600">
                <a:solidFill>
                  <a:schemeClr val="accent1">
                    <a:lumMod val="49000"/>
                  </a:schemeClr>
                </a:solidFill>
                <a:ea typeface="Calibri"/>
                <a:cs typeface="Calibri"/>
              </a:rPr>
              <a:t> + </a:t>
            </a:r>
            <a:r>
              <a:rPr lang="fr-FR" sz="1600" err="1">
                <a:solidFill>
                  <a:schemeClr val="accent1">
                    <a:lumMod val="49000"/>
                  </a:schemeClr>
                </a:solidFill>
                <a:ea typeface="Calibri"/>
                <a:cs typeface="Calibri"/>
              </a:rPr>
              <a:t>coarse</a:t>
            </a:r>
            <a:r>
              <a:rPr lang="fr-FR" sz="1600">
                <a:solidFill>
                  <a:schemeClr val="accent1">
                    <a:lumMod val="49000"/>
                  </a:schemeClr>
                </a:solidFill>
                <a:ea typeface="Calibri"/>
                <a:cs typeface="Calibri"/>
              </a:rPr>
              <a:t> spatial </a:t>
            </a:r>
            <a:r>
              <a:rPr lang="fr-FR" sz="1600" err="1">
                <a:solidFill>
                  <a:schemeClr val="accent1">
                    <a:lumMod val="49000"/>
                  </a:schemeClr>
                </a:solidFill>
                <a:ea typeface="Calibri"/>
                <a:cs typeface="Calibri"/>
              </a:rPr>
              <a:t>resolution</a:t>
            </a:r>
            <a:r>
              <a:rPr lang="fr-FR" sz="1600">
                <a:solidFill>
                  <a:schemeClr val="accent1">
                    <a:lumMod val="49000"/>
                  </a:schemeClr>
                </a:solidFill>
                <a:ea typeface="Calibri"/>
                <a:cs typeface="Calibri"/>
              </a:rPr>
              <a:t> : </a:t>
            </a:r>
          </a:p>
          <a:p>
            <a:r>
              <a:rPr lang="fr-FR" sz="1600">
                <a:solidFill>
                  <a:schemeClr val="accent1">
                    <a:lumMod val="49000"/>
                  </a:schemeClr>
                </a:solidFill>
                <a:ea typeface="Calibri"/>
                <a:cs typeface="Calibri"/>
              </a:rPr>
              <a:t>      Spatial </a:t>
            </a:r>
            <a:r>
              <a:rPr lang="fr-FR" sz="1600" err="1">
                <a:solidFill>
                  <a:schemeClr val="accent1">
                    <a:lumMod val="49000"/>
                  </a:schemeClr>
                </a:solidFill>
                <a:ea typeface="Calibri"/>
                <a:cs typeface="Calibri"/>
              </a:rPr>
              <a:t>smoothing</a:t>
            </a:r>
            <a:r>
              <a:rPr lang="fr-FR" sz="1600">
                <a:solidFill>
                  <a:schemeClr val="accent1">
                    <a:lumMod val="49000"/>
                  </a:schemeClr>
                </a:solidFill>
                <a:ea typeface="Calibri"/>
                <a:cs typeface="Calibri"/>
              </a:rPr>
              <a:t> of </a:t>
            </a:r>
            <a:r>
              <a:rPr lang="fr-FR" sz="1600" err="1">
                <a:solidFill>
                  <a:schemeClr val="accent1">
                    <a:lumMod val="49000"/>
                  </a:schemeClr>
                </a:solidFill>
                <a:ea typeface="Calibri"/>
                <a:cs typeface="Calibri"/>
              </a:rPr>
              <a:t>snow</a:t>
            </a:r>
            <a:r>
              <a:rPr lang="fr-FR" sz="1600">
                <a:solidFill>
                  <a:schemeClr val="accent1">
                    <a:lumMod val="49000"/>
                  </a:schemeClr>
                </a:solidFill>
                <a:ea typeface="Calibri"/>
                <a:cs typeface="Calibri"/>
              </a:rPr>
              <a:t> accumulation (</a:t>
            </a:r>
            <a:r>
              <a:rPr lang="fr-FR" sz="1600" err="1">
                <a:solidFill>
                  <a:schemeClr val="accent1">
                    <a:lumMod val="49000"/>
                  </a:schemeClr>
                </a:solidFill>
                <a:ea typeface="Calibri"/>
                <a:cs typeface="Calibri"/>
              </a:rPr>
              <a:t>orographic</a:t>
            </a:r>
            <a:r>
              <a:rPr lang="fr-FR" sz="1600">
                <a:solidFill>
                  <a:schemeClr val="accent1">
                    <a:lumMod val="49000"/>
                  </a:schemeClr>
                </a:solidFill>
                <a:ea typeface="Calibri"/>
                <a:cs typeface="Calibri"/>
              </a:rPr>
              <a:t> </a:t>
            </a:r>
            <a:r>
              <a:rPr lang="fr-FR" sz="1600" err="1">
                <a:solidFill>
                  <a:schemeClr val="accent1">
                    <a:lumMod val="49000"/>
                  </a:schemeClr>
                </a:solidFill>
                <a:ea typeface="Calibri"/>
                <a:cs typeface="Calibri"/>
              </a:rPr>
              <a:t>effects</a:t>
            </a:r>
            <a:r>
              <a:rPr lang="fr-FR" sz="1600">
                <a:solidFill>
                  <a:schemeClr val="accent1">
                    <a:lumMod val="49000"/>
                  </a:schemeClr>
                </a:solidFill>
                <a:ea typeface="Calibri"/>
                <a:cs typeface="Calibri"/>
              </a:rPr>
              <a:t> </a:t>
            </a:r>
            <a:r>
              <a:rPr lang="fr-FR" sz="1600" err="1">
                <a:solidFill>
                  <a:schemeClr val="accent1">
                    <a:lumMod val="49000"/>
                  </a:schemeClr>
                </a:solidFill>
                <a:ea typeface="Calibri"/>
                <a:cs typeface="Calibri"/>
              </a:rPr>
              <a:t>smoothed</a:t>
            </a:r>
            <a:r>
              <a:rPr lang="fr-FR" sz="1600">
                <a:solidFill>
                  <a:schemeClr val="accent1">
                    <a:lumMod val="49000"/>
                  </a:schemeClr>
                </a:solidFill>
                <a:ea typeface="Calibri"/>
                <a:cs typeface="Calibri"/>
              </a:rPr>
              <a:t> </a:t>
            </a:r>
            <a:r>
              <a:rPr lang="fr-FR" sz="1600" err="1">
                <a:solidFill>
                  <a:schemeClr val="accent1">
                    <a:lumMod val="49000"/>
                  </a:schemeClr>
                </a:solidFill>
                <a:ea typeface="Calibri"/>
                <a:cs typeface="Calibri"/>
              </a:rPr>
              <a:t>between</a:t>
            </a:r>
            <a:r>
              <a:rPr lang="fr-FR" sz="1600">
                <a:solidFill>
                  <a:schemeClr val="accent1">
                    <a:lumMod val="49000"/>
                  </a:schemeClr>
                </a:solidFill>
                <a:ea typeface="Calibri"/>
                <a:cs typeface="Calibri"/>
              </a:rPr>
              <a:t> high-</a:t>
            </a:r>
            <a:r>
              <a:rPr lang="fr-FR" sz="1600" err="1">
                <a:solidFill>
                  <a:schemeClr val="accent1">
                    <a:lumMod val="49000"/>
                  </a:schemeClr>
                </a:solidFill>
                <a:ea typeface="Calibri"/>
                <a:cs typeface="Calibri"/>
              </a:rPr>
              <a:t>elevation</a:t>
            </a:r>
            <a:r>
              <a:rPr lang="fr-FR" sz="1600">
                <a:solidFill>
                  <a:schemeClr val="accent1">
                    <a:lumMod val="49000"/>
                  </a:schemeClr>
                </a:solidFill>
                <a:ea typeface="Calibri"/>
                <a:cs typeface="Calibri"/>
              </a:rPr>
              <a:t> zones and </a:t>
            </a:r>
            <a:r>
              <a:rPr lang="fr-FR" sz="1600" err="1">
                <a:solidFill>
                  <a:schemeClr val="accent1">
                    <a:lumMod val="49000"/>
                  </a:schemeClr>
                </a:solidFill>
                <a:ea typeface="Calibri"/>
                <a:cs typeface="Calibri"/>
              </a:rPr>
              <a:t>lower</a:t>
            </a:r>
            <a:r>
              <a:rPr lang="fr-FR" sz="1600">
                <a:solidFill>
                  <a:schemeClr val="accent1">
                    <a:lumMod val="49000"/>
                  </a:schemeClr>
                </a:solidFill>
                <a:ea typeface="Calibri"/>
                <a:cs typeface="Calibri"/>
              </a:rPr>
              <a:t>-altitude pixels).</a:t>
            </a:r>
          </a:p>
        </p:txBody>
      </p:sp>
      <p:graphicFrame>
        <p:nvGraphicFramePr>
          <p:cNvPr id="6" name="Tableau 5">
            <a:extLst>
              <a:ext uri="{FF2B5EF4-FFF2-40B4-BE49-F238E27FC236}">
                <a16:creationId xmlns:a16="http://schemas.microsoft.com/office/drawing/2014/main" id="{C043E078-2E79-2EA7-1C4F-AA537E517EDA}"/>
              </a:ext>
            </a:extLst>
          </p:cNvPr>
          <p:cNvGraphicFramePr>
            <a:graphicFrameLocks noGrp="1"/>
          </p:cNvGraphicFramePr>
          <p:nvPr>
            <p:extLst>
              <p:ext uri="{D42A27DB-BD31-4B8C-83A1-F6EECF244321}">
                <p14:modId xmlns:p14="http://schemas.microsoft.com/office/powerpoint/2010/main" val="3870911800"/>
              </p:ext>
            </p:extLst>
          </p:nvPr>
        </p:nvGraphicFramePr>
        <p:xfrm>
          <a:off x="148441" y="2256311"/>
          <a:ext cx="2452426" cy="1317032"/>
        </p:xfrm>
        <a:graphic>
          <a:graphicData uri="http://schemas.openxmlformats.org/drawingml/2006/table">
            <a:tbl>
              <a:tblPr bandRow="1">
                <a:tableStyleId>{5C22544A-7EE6-4342-B048-85BDC9FD1C3A}</a:tableStyleId>
              </a:tblPr>
              <a:tblGrid>
                <a:gridCol w="999506">
                  <a:extLst>
                    <a:ext uri="{9D8B030D-6E8A-4147-A177-3AD203B41FA5}">
                      <a16:colId xmlns:a16="http://schemas.microsoft.com/office/drawing/2014/main" val="3292904431"/>
                    </a:ext>
                  </a:extLst>
                </a:gridCol>
                <a:gridCol w="722689">
                  <a:extLst>
                    <a:ext uri="{9D8B030D-6E8A-4147-A177-3AD203B41FA5}">
                      <a16:colId xmlns:a16="http://schemas.microsoft.com/office/drawing/2014/main" val="1258678760"/>
                    </a:ext>
                  </a:extLst>
                </a:gridCol>
                <a:gridCol w="730231">
                  <a:extLst>
                    <a:ext uri="{9D8B030D-6E8A-4147-A177-3AD203B41FA5}">
                      <a16:colId xmlns:a16="http://schemas.microsoft.com/office/drawing/2014/main" val="4118355215"/>
                    </a:ext>
                  </a:extLst>
                </a:gridCol>
              </a:tblGrid>
              <a:tr h="767315">
                <a:tc rowSpan="2">
                  <a:txBody>
                    <a:bodyPr/>
                    <a:lstStyle/>
                    <a:p>
                      <a:pPr algn="ctr" rtl="0" fontAlgn="base">
                        <a:lnSpc>
                          <a:spcPct val="100000"/>
                        </a:lnSpc>
                        <a:buNone/>
                      </a:pPr>
                      <a:r>
                        <a:rPr lang="en-GB" sz="1200" b="1" i="0" u="none" strike="noStrike">
                          <a:solidFill>
                            <a:srgbClr val="000000"/>
                          </a:solidFill>
                          <a:effectLst/>
                          <a:latin typeface="Century Gothic"/>
                        </a:rPr>
                        <a:t>Snow Water Equivalent</a:t>
                      </a:r>
                      <a:endParaRPr lang="en-GB" b="0" i="0">
                        <a:solidFill>
                          <a:srgbClr val="000000"/>
                        </a:solidFill>
                        <a:effectLst/>
                        <a:latin typeface="Century Gothic"/>
                      </a:endParaRPr>
                    </a:p>
                  </a:txBody>
                  <a:tcPr marL="42291" marR="42291" marT="21146" marB="2114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3E0DF"/>
                    </a:solidFill>
                  </a:tcPr>
                </a:tc>
                <a:tc>
                  <a:txBody>
                    <a:bodyPr/>
                    <a:lstStyle/>
                    <a:p>
                      <a:pPr algn="ctr" rtl="0" fontAlgn="base">
                        <a:lnSpc>
                          <a:spcPct val="100000"/>
                        </a:lnSpc>
                        <a:buNone/>
                      </a:pPr>
                      <a:r>
                        <a:rPr lang="en-GB" sz="1200" b="1" i="0" u="sng">
                          <a:solidFill>
                            <a:srgbClr val="1CADE4"/>
                          </a:solidFill>
                          <a:effectLst/>
                          <a:latin typeface="Century Gothic"/>
                        </a:rPr>
                        <a:t>CLMS SWE </a:t>
                      </a:r>
                      <a:endParaRPr lang="en-GB" b="0" i="0">
                        <a:solidFill>
                          <a:srgbClr val="000000"/>
                        </a:solidFill>
                        <a:effectLst/>
                        <a:latin typeface="Century Gothic"/>
                      </a:endParaRPr>
                    </a:p>
                  </a:txBody>
                  <a:tcPr marL="42291" marR="42291" marT="21146" marB="2114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3E0DF"/>
                    </a:solidFill>
                  </a:tcPr>
                </a:tc>
                <a:tc>
                  <a:txBody>
                    <a:bodyPr/>
                    <a:lstStyle/>
                    <a:p>
                      <a:pPr algn="ctr" rtl="0" fontAlgn="base">
                        <a:lnSpc>
                          <a:spcPct val="100000"/>
                        </a:lnSpc>
                        <a:buNone/>
                      </a:pPr>
                      <a:r>
                        <a:rPr lang="en-GB" sz="1200" b="1" i="0" u="none" strike="noStrike">
                          <a:solidFill>
                            <a:srgbClr val="000000"/>
                          </a:solidFill>
                          <a:effectLst/>
                          <a:latin typeface="Century Gothic"/>
                        </a:rPr>
                        <a:t>5 km</a:t>
                      </a:r>
                      <a:endParaRPr lang="en-GB" b="0" i="0">
                        <a:solidFill>
                          <a:srgbClr val="000000"/>
                        </a:solidFill>
                        <a:effectLst/>
                        <a:latin typeface="Century Gothic"/>
                      </a:endParaRPr>
                    </a:p>
                  </a:txBody>
                  <a:tcPr marL="42291" marR="42291" marT="21146" marB="2114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3E0DF"/>
                    </a:solidFill>
                  </a:tcPr>
                </a:tc>
                <a:extLst>
                  <a:ext uri="{0D108BD9-81ED-4DB2-BD59-A6C34878D82A}">
                    <a16:rowId xmlns:a16="http://schemas.microsoft.com/office/drawing/2014/main" val="601460115"/>
                  </a:ext>
                </a:extLst>
              </a:tr>
              <a:tr h="549717">
                <a:tc vMerge="1">
                  <a:txBody>
                    <a:bodyPr/>
                    <a:lstStyle/>
                    <a:p>
                      <a:endParaRPr lang="fr-FR"/>
                    </a:p>
                  </a:txBody>
                  <a:tcPr/>
                </a:tc>
                <a:tc>
                  <a:txBody>
                    <a:bodyPr/>
                    <a:lstStyle/>
                    <a:p>
                      <a:pPr algn="ctr" rtl="0" fontAlgn="base">
                        <a:lnSpc>
                          <a:spcPct val="100000"/>
                        </a:lnSpc>
                        <a:buNone/>
                      </a:pPr>
                      <a:r>
                        <a:rPr lang="en-GB" sz="1200" b="1" i="0" u="sng">
                          <a:solidFill>
                            <a:srgbClr val="136569"/>
                          </a:solidFill>
                          <a:effectLst/>
                          <a:latin typeface="Century Gothic"/>
                        </a:rPr>
                        <a:t>CCI SWE</a:t>
                      </a:r>
                      <a:endParaRPr lang="en-GB" b="0" i="0">
                        <a:solidFill>
                          <a:srgbClr val="000000"/>
                        </a:solidFill>
                        <a:effectLst/>
                        <a:latin typeface="Century Gothic"/>
                      </a:endParaRPr>
                    </a:p>
                  </a:txBody>
                  <a:tcPr marL="42291" marR="42291" marT="21146" marB="2114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F0F0"/>
                    </a:solidFill>
                  </a:tcPr>
                </a:tc>
                <a:tc>
                  <a:txBody>
                    <a:bodyPr/>
                    <a:lstStyle/>
                    <a:p>
                      <a:pPr algn="ctr" rtl="0" fontAlgn="base">
                        <a:lnSpc>
                          <a:spcPct val="100000"/>
                        </a:lnSpc>
                        <a:buNone/>
                      </a:pPr>
                      <a:r>
                        <a:rPr lang="en-GB" sz="1200" b="1" i="0" u="none" strike="noStrike">
                          <a:solidFill>
                            <a:srgbClr val="000000"/>
                          </a:solidFill>
                          <a:effectLst/>
                          <a:latin typeface="Century Gothic"/>
                        </a:rPr>
                        <a:t>0.1° </a:t>
                      </a:r>
                      <a:endParaRPr lang="en-GB" b="0" i="0">
                        <a:solidFill>
                          <a:srgbClr val="000000"/>
                        </a:solidFill>
                        <a:effectLst/>
                        <a:latin typeface="Century Gothic"/>
                      </a:endParaRPr>
                    </a:p>
                  </a:txBody>
                  <a:tcPr marL="42291" marR="42291" marT="21146" marB="2114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F0F0"/>
                    </a:solidFill>
                  </a:tcPr>
                </a:tc>
                <a:extLst>
                  <a:ext uri="{0D108BD9-81ED-4DB2-BD59-A6C34878D82A}">
                    <a16:rowId xmlns:a16="http://schemas.microsoft.com/office/drawing/2014/main" val="534105807"/>
                  </a:ext>
                </a:extLst>
              </a:tr>
            </a:tbl>
          </a:graphicData>
        </a:graphic>
      </p:graphicFrame>
    </p:spTree>
    <p:extLst>
      <p:ext uri="{BB962C8B-B14F-4D97-AF65-F5344CB8AC3E}">
        <p14:creationId xmlns:p14="http://schemas.microsoft.com/office/powerpoint/2010/main" val="3901003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2A9748B8-1DF9-4797-8806-B3339D37498E}"/>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4EA0F09C-73CA-A88A-FF7D-F6A094C05BC2}"/>
              </a:ext>
            </a:extLst>
          </p:cNvPr>
          <p:cNvSpPr txBox="1"/>
          <p:nvPr/>
        </p:nvSpPr>
        <p:spPr>
          <a:xfrm>
            <a:off x="154214" y="947842"/>
            <a:ext cx="11655873" cy="369332"/>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 – Snow Water Equivalent</a:t>
            </a:r>
            <a:r>
              <a:rPr lang="en-GB" b="1">
                <a:solidFill>
                  <a:schemeClr val="dk1"/>
                </a:solidFill>
                <a:latin typeface="Century Gothic"/>
                <a:ea typeface="Century Gothic"/>
                <a:cs typeface="Century Gothic"/>
                <a:sym typeface="Century Gothic"/>
              </a:rPr>
              <a:t> : Torne Basin</a:t>
            </a:r>
            <a:endParaRPr lang="en-GB" sz="1800" b="1" i="0" u="none" strike="noStrike" cap="none" noProof="0">
              <a:solidFill>
                <a:schemeClr val="dk1"/>
              </a:solidFill>
              <a:latin typeface="Century Gothic"/>
              <a:ea typeface="Century Gothic"/>
              <a:cs typeface="Century Gothic"/>
              <a:sym typeface="Century Gothic"/>
            </a:endParaRPr>
          </a:p>
        </p:txBody>
      </p:sp>
      <p:sp>
        <p:nvSpPr>
          <p:cNvPr id="4" name="Google Shape;77;p4">
            <a:extLst>
              <a:ext uri="{FF2B5EF4-FFF2-40B4-BE49-F238E27FC236}">
                <a16:creationId xmlns:a16="http://schemas.microsoft.com/office/drawing/2014/main" id="{D485926C-2202-698F-5F2D-153D99E490D0}"/>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6" name="Image 5" descr="Une image contenant texte, carte, capture d’écran, Caractère coloré&#10;&#10;Le contenu généré par l’IA peut être incorrect.">
            <a:extLst>
              <a:ext uri="{FF2B5EF4-FFF2-40B4-BE49-F238E27FC236}">
                <a16:creationId xmlns:a16="http://schemas.microsoft.com/office/drawing/2014/main" id="{B0CEDBBC-DB90-7DAA-C707-3DA7EA9A2384}"/>
              </a:ext>
            </a:extLst>
          </p:cNvPr>
          <p:cNvPicPr>
            <a:picLocks noChangeAspect="1"/>
          </p:cNvPicPr>
          <p:nvPr/>
        </p:nvPicPr>
        <p:blipFill>
          <a:blip r:embed="rId3"/>
          <a:srcRect l="12155" t="373" r="-79" b="186"/>
          <a:stretch>
            <a:fillRect/>
          </a:stretch>
        </p:blipFill>
        <p:spPr>
          <a:xfrm>
            <a:off x="278870" y="1292580"/>
            <a:ext cx="5360782" cy="2661933"/>
          </a:xfrm>
          <a:prstGeom prst="rect">
            <a:avLst/>
          </a:prstGeom>
        </p:spPr>
      </p:pic>
      <p:pic>
        <p:nvPicPr>
          <p:cNvPr id="3" name="Image 2" descr="Une image contenant texte, carte, Caractère coloré, capture d’écran&#10;&#10;Le contenu généré par l’IA peut être incorrect.">
            <a:extLst>
              <a:ext uri="{FF2B5EF4-FFF2-40B4-BE49-F238E27FC236}">
                <a16:creationId xmlns:a16="http://schemas.microsoft.com/office/drawing/2014/main" id="{79A0533A-FDF8-E1FE-202D-3EAC6929AF12}"/>
              </a:ext>
            </a:extLst>
          </p:cNvPr>
          <p:cNvPicPr>
            <a:picLocks noChangeAspect="1"/>
          </p:cNvPicPr>
          <p:nvPr/>
        </p:nvPicPr>
        <p:blipFill>
          <a:blip r:embed="rId4"/>
          <a:srcRect l="11602" t="373" r="-79" b="186"/>
          <a:stretch>
            <a:fillRect/>
          </a:stretch>
        </p:blipFill>
        <p:spPr>
          <a:xfrm>
            <a:off x="6282246" y="1294694"/>
            <a:ext cx="5672819" cy="2659043"/>
          </a:xfrm>
          <a:prstGeom prst="rect">
            <a:avLst/>
          </a:prstGeom>
        </p:spPr>
      </p:pic>
      <p:cxnSp>
        <p:nvCxnSpPr>
          <p:cNvPr id="2" name="Connecteur droit avec flèche 1">
            <a:extLst>
              <a:ext uri="{FF2B5EF4-FFF2-40B4-BE49-F238E27FC236}">
                <a16:creationId xmlns:a16="http://schemas.microsoft.com/office/drawing/2014/main" id="{4B3F8771-10C9-1539-BBF0-3E125AAD94BA}"/>
              </a:ext>
            </a:extLst>
          </p:cNvPr>
          <p:cNvCxnSpPr/>
          <p:nvPr/>
        </p:nvCxnSpPr>
        <p:spPr>
          <a:xfrm>
            <a:off x="6034755" y="1295454"/>
            <a:ext cx="933" cy="268165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2CEBDAE-DEEB-B1D7-EC44-3A4F4964FFBA}"/>
              </a:ext>
            </a:extLst>
          </p:cNvPr>
          <p:cNvSpPr txBox="1"/>
          <p:nvPr/>
        </p:nvSpPr>
        <p:spPr>
          <a:xfrm>
            <a:off x="1147949" y="4542312"/>
            <a:ext cx="10272152"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fr-FR" err="1">
                <a:ea typeface="Calibri"/>
                <a:cs typeface="Calibri"/>
              </a:rPr>
              <a:t>Both</a:t>
            </a:r>
            <a:r>
              <a:rPr lang="fr-FR">
                <a:ea typeface="Calibri"/>
                <a:cs typeface="Calibri"/>
              </a:rPr>
              <a:t> </a:t>
            </a:r>
            <a:r>
              <a:rPr lang="fr-FR" err="1">
                <a:ea typeface="Calibri"/>
                <a:cs typeface="Calibri"/>
              </a:rPr>
              <a:t>products</a:t>
            </a:r>
            <a:r>
              <a:rPr lang="fr-FR">
                <a:ea typeface="Calibri"/>
                <a:cs typeface="Calibri"/>
              </a:rPr>
              <a:t> are </a:t>
            </a:r>
            <a:r>
              <a:rPr lang="fr-FR" err="1">
                <a:ea typeface="Calibri"/>
                <a:cs typeface="Calibri"/>
              </a:rPr>
              <a:t>estimated</a:t>
            </a:r>
            <a:r>
              <a:rPr lang="fr-FR">
                <a:ea typeface="Calibri"/>
                <a:cs typeface="Calibri"/>
              </a:rPr>
              <a:t> (not </a:t>
            </a:r>
            <a:r>
              <a:rPr lang="fr-FR" err="1">
                <a:ea typeface="Calibri"/>
                <a:cs typeface="Calibri"/>
              </a:rPr>
              <a:t>directly</a:t>
            </a:r>
            <a:r>
              <a:rPr lang="fr-FR">
                <a:ea typeface="Calibri"/>
                <a:cs typeface="Calibri"/>
              </a:rPr>
              <a:t> </a:t>
            </a:r>
            <a:r>
              <a:rPr lang="fr-FR" err="1">
                <a:ea typeface="Calibri"/>
                <a:cs typeface="Calibri"/>
              </a:rPr>
              <a:t>observed</a:t>
            </a:r>
            <a:r>
              <a:rPr lang="fr-FR">
                <a:ea typeface="Calibri"/>
                <a:cs typeface="Calibri"/>
              </a:rPr>
              <a:t>) : </a:t>
            </a:r>
            <a:r>
              <a:rPr lang="fr-FR" err="1">
                <a:ea typeface="Calibri"/>
                <a:cs typeface="Calibri"/>
              </a:rPr>
              <a:t>modelling</a:t>
            </a:r>
            <a:r>
              <a:rPr lang="fr-FR">
                <a:ea typeface="Calibri"/>
                <a:cs typeface="Calibri"/>
              </a:rPr>
              <a:t> </a:t>
            </a:r>
            <a:r>
              <a:rPr lang="fr-FR" err="1">
                <a:ea typeface="Calibri"/>
                <a:cs typeface="Calibri"/>
              </a:rPr>
              <a:t>assumptions</a:t>
            </a:r>
            <a:endParaRPr lang="fr-FR">
              <a:ea typeface="Calibri"/>
              <a:cs typeface="Calibri"/>
            </a:endParaRPr>
          </a:p>
          <a:p>
            <a:pPr marL="285750" indent="-285750">
              <a:buFont typeface="Wingdings"/>
              <a:buChar char="§"/>
            </a:pPr>
            <a:endParaRPr lang="fr-FR" sz="1000">
              <a:ea typeface="Calibri"/>
              <a:cs typeface="Calibri"/>
            </a:endParaRPr>
          </a:p>
          <a:p>
            <a:pPr marL="285750" indent="-285750">
              <a:buFont typeface="Wingdings"/>
              <a:buChar char="§"/>
            </a:pPr>
            <a:r>
              <a:rPr lang="fr-FR">
                <a:ea typeface="Calibri"/>
                <a:cs typeface="Calibri"/>
              </a:rPr>
              <a:t>In </a:t>
            </a:r>
            <a:r>
              <a:rPr lang="fr-FR" err="1">
                <a:ea typeface="Calibri"/>
                <a:cs typeface="Calibri"/>
              </a:rPr>
              <a:t>mountains</a:t>
            </a:r>
            <a:r>
              <a:rPr lang="fr-FR">
                <a:ea typeface="Calibri"/>
                <a:cs typeface="Calibri"/>
              </a:rPr>
              <a:t> : </a:t>
            </a:r>
            <a:r>
              <a:rPr lang="fr-FR" err="1">
                <a:ea typeface="Calibri"/>
                <a:cs typeface="Calibri"/>
              </a:rPr>
              <a:t>uncertainties</a:t>
            </a:r>
            <a:r>
              <a:rPr lang="fr-FR">
                <a:ea typeface="Calibri"/>
                <a:cs typeface="Calibri"/>
              </a:rPr>
              <a:t> are </a:t>
            </a:r>
            <a:r>
              <a:rPr lang="fr-FR" err="1">
                <a:ea typeface="Calibri"/>
                <a:cs typeface="Calibri"/>
              </a:rPr>
              <a:t>higher</a:t>
            </a:r>
            <a:r>
              <a:rPr lang="fr-FR">
                <a:ea typeface="Calibri"/>
                <a:cs typeface="Calibri"/>
              </a:rPr>
              <a:t> for </a:t>
            </a:r>
            <a:r>
              <a:rPr lang="fr-FR" err="1">
                <a:ea typeface="Calibri"/>
                <a:cs typeface="Calibri"/>
              </a:rPr>
              <a:t>both</a:t>
            </a:r>
            <a:r>
              <a:rPr lang="fr-FR">
                <a:ea typeface="Calibri"/>
                <a:cs typeface="Calibri"/>
              </a:rPr>
              <a:t> </a:t>
            </a:r>
            <a:r>
              <a:rPr lang="fr-FR" err="1">
                <a:ea typeface="Calibri"/>
                <a:cs typeface="Calibri"/>
              </a:rPr>
              <a:t>products</a:t>
            </a:r>
            <a:endParaRPr lang="fr-FR">
              <a:ea typeface="Calibri"/>
              <a:cs typeface="Calibri"/>
            </a:endParaRPr>
          </a:p>
          <a:p>
            <a:r>
              <a:rPr lang="fr-FR">
                <a:ea typeface="Calibri"/>
                <a:cs typeface="Calibri"/>
              </a:rPr>
              <a:t>      --&gt; SWE values </a:t>
            </a:r>
            <a:r>
              <a:rPr lang="fr-FR" err="1">
                <a:ea typeface="Calibri"/>
                <a:cs typeface="Calibri"/>
              </a:rPr>
              <a:t>differ</a:t>
            </a:r>
            <a:r>
              <a:rPr lang="fr-FR">
                <a:ea typeface="Calibri"/>
                <a:cs typeface="Calibri"/>
              </a:rPr>
              <a:t> </a:t>
            </a:r>
            <a:r>
              <a:rPr lang="fr-FR" err="1">
                <a:ea typeface="+mn-lt"/>
                <a:cs typeface="+mn-lt"/>
              </a:rPr>
              <a:t>significantly</a:t>
            </a:r>
            <a:r>
              <a:rPr lang="fr-FR">
                <a:ea typeface="+mn-lt"/>
                <a:cs typeface="+mn-lt"/>
              </a:rPr>
              <a:t> </a:t>
            </a:r>
            <a:r>
              <a:rPr lang="fr-FR">
                <a:ea typeface="Calibri"/>
                <a:cs typeface="Calibri"/>
              </a:rPr>
              <a:t>in the </a:t>
            </a:r>
            <a:r>
              <a:rPr lang="fr-FR" err="1">
                <a:ea typeface="Calibri"/>
                <a:cs typeface="Calibri"/>
              </a:rPr>
              <a:t>same</a:t>
            </a:r>
            <a:r>
              <a:rPr lang="fr-FR">
                <a:ea typeface="Calibri"/>
                <a:cs typeface="Calibri"/>
              </a:rPr>
              <a:t> area, </a:t>
            </a:r>
            <a:r>
              <a:rPr lang="fr-FR" err="1">
                <a:ea typeface="Calibri"/>
                <a:cs typeface="Calibri"/>
              </a:rPr>
              <a:t>even</a:t>
            </a:r>
            <a:r>
              <a:rPr lang="fr-FR">
                <a:ea typeface="Calibri"/>
                <a:cs typeface="Calibri"/>
              </a:rPr>
              <a:t> if SCF look </a:t>
            </a:r>
            <a:r>
              <a:rPr lang="fr-FR" err="1">
                <a:ea typeface="Calibri"/>
                <a:cs typeface="Calibri"/>
              </a:rPr>
              <a:t>similar</a:t>
            </a:r>
            <a:r>
              <a:rPr lang="fr-FR">
                <a:ea typeface="Calibri"/>
                <a:cs typeface="Calibri"/>
              </a:rPr>
              <a:t>   --&gt; High impact on </a:t>
            </a:r>
            <a:r>
              <a:rPr lang="fr-FR" err="1">
                <a:ea typeface="Calibri"/>
                <a:cs typeface="Calibri"/>
              </a:rPr>
              <a:t>hydrology</a:t>
            </a:r>
            <a:endParaRPr lang="fr-FR">
              <a:ea typeface="Calibri"/>
              <a:cs typeface="Calibri"/>
            </a:endParaRPr>
          </a:p>
        </p:txBody>
      </p:sp>
    </p:spTree>
    <p:extLst>
      <p:ext uri="{BB962C8B-B14F-4D97-AF65-F5344CB8AC3E}">
        <p14:creationId xmlns:p14="http://schemas.microsoft.com/office/powerpoint/2010/main" val="28750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79FA8C2D-E0BE-36EE-69FC-2DB5CBD84ACA}"/>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4829F98F-F861-65D2-0F25-9FD6ED4EE23E}"/>
              </a:ext>
            </a:extLst>
          </p:cNvPr>
          <p:cNvSpPr txBox="1"/>
          <p:nvPr/>
        </p:nvSpPr>
        <p:spPr>
          <a:xfrm>
            <a:off x="154214" y="947842"/>
            <a:ext cx="11655873" cy="369332"/>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Portfolio – Snow Water Equivalent</a:t>
            </a:r>
            <a:r>
              <a:rPr lang="en-GB" b="1">
                <a:solidFill>
                  <a:schemeClr val="dk1"/>
                </a:solidFill>
                <a:latin typeface="Century Gothic"/>
                <a:ea typeface="Century Gothic"/>
                <a:cs typeface="Century Gothic"/>
                <a:sym typeface="Century Gothic"/>
              </a:rPr>
              <a:t> : Torne Basin</a:t>
            </a:r>
            <a:endParaRPr lang="en-GB" sz="1800" b="1" i="0" u="none" strike="noStrike" cap="none" noProof="0">
              <a:solidFill>
                <a:schemeClr val="dk1"/>
              </a:solidFill>
              <a:latin typeface="Century Gothic"/>
              <a:ea typeface="Century Gothic"/>
              <a:cs typeface="Century Gothic"/>
              <a:sym typeface="Century Gothic"/>
            </a:endParaRPr>
          </a:p>
        </p:txBody>
      </p:sp>
      <p:sp>
        <p:nvSpPr>
          <p:cNvPr id="4" name="Google Shape;77;p4">
            <a:extLst>
              <a:ext uri="{FF2B5EF4-FFF2-40B4-BE49-F238E27FC236}">
                <a16:creationId xmlns:a16="http://schemas.microsoft.com/office/drawing/2014/main" id="{1BD1A765-8369-BF09-FADD-6C88C217BC8D}"/>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6" name="Image 5" descr="Une image contenant texte, carte, capture d’écran, Caractère coloré&#10;&#10;Le contenu généré par l’IA peut être incorrect.">
            <a:extLst>
              <a:ext uri="{FF2B5EF4-FFF2-40B4-BE49-F238E27FC236}">
                <a16:creationId xmlns:a16="http://schemas.microsoft.com/office/drawing/2014/main" id="{97E0215E-8D0E-620C-9576-5B3F73967BD7}"/>
              </a:ext>
            </a:extLst>
          </p:cNvPr>
          <p:cNvPicPr>
            <a:picLocks noChangeAspect="1"/>
          </p:cNvPicPr>
          <p:nvPr/>
        </p:nvPicPr>
        <p:blipFill>
          <a:blip r:embed="rId3"/>
          <a:srcRect l="12155" t="373" r="-79" b="186"/>
          <a:stretch>
            <a:fillRect/>
          </a:stretch>
        </p:blipFill>
        <p:spPr>
          <a:xfrm>
            <a:off x="278870" y="1292580"/>
            <a:ext cx="5360782" cy="2661933"/>
          </a:xfrm>
          <a:prstGeom prst="rect">
            <a:avLst/>
          </a:prstGeom>
        </p:spPr>
      </p:pic>
      <p:pic>
        <p:nvPicPr>
          <p:cNvPr id="3" name="Image 2" descr="Une image contenant texte, carte, Caractère coloré, capture d’écran&#10;&#10;Le contenu généré par l’IA peut être incorrect.">
            <a:extLst>
              <a:ext uri="{FF2B5EF4-FFF2-40B4-BE49-F238E27FC236}">
                <a16:creationId xmlns:a16="http://schemas.microsoft.com/office/drawing/2014/main" id="{6F097DEF-0F9F-766C-DA37-FEA7F4DAFF3A}"/>
              </a:ext>
            </a:extLst>
          </p:cNvPr>
          <p:cNvPicPr>
            <a:picLocks noChangeAspect="1"/>
          </p:cNvPicPr>
          <p:nvPr/>
        </p:nvPicPr>
        <p:blipFill>
          <a:blip r:embed="rId4"/>
          <a:srcRect l="11602" t="373" r="-79" b="186"/>
          <a:stretch>
            <a:fillRect/>
          </a:stretch>
        </p:blipFill>
        <p:spPr>
          <a:xfrm>
            <a:off x="6282246" y="1294694"/>
            <a:ext cx="5672819" cy="2659043"/>
          </a:xfrm>
          <a:prstGeom prst="rect">
            <a:avLst/>
          </a:prstGeom>
        </p:spPr>
      </p:pic>
      <p:pic>
        <p:nvPicPr>
          <p:cNvPr id="5" name="Image 4" descr="Une image contenant texte, capture d’écran, graphisme&#10;&#10;Le contenu généré par l’IA peut être incorrect.">
            <a:extLst>
              <a:ext uri="{FF2B5EF4-FFF2-40B4-BE49-F238E27FC236}">
                <a16:creationId xmlns:a16="http://schemas.microsoft.com/office/drawing/2014/main" id="{AEDF29B0-9816-E6C3-3947-FEDE358DA2DE}"/>
              </a:ext>
            </a:extLst>
          </p:cNvPr>
          <p:cNvPicPr>
            <a:picLocks noChangeAspect="1"/>
          </p:cNvPicPr>
          <p:nvPr/>
        </p:nvPicPr>
        <p:blipFill>
          <a:blip r:embed="rId5"/>
          <a:srcRect l="10860" t="540" r="84" b="395"/>
          <a:stretch>
            <a:fillRect/>
          </a:stretch>
        </p:blipFill>
        <p:spPr>
          <a:xfrm>
            <a:off x="198748" y="4094225"/>
            <a:ext cx="5520545" cy="2669282"/>
          </a:xfrm>
          <a:prstGeom prst="rect">
            <a:avLst/>
          </a:prstGeom>
        </p:spPr>
      </p:pic>
      <p:pic>
        <p:nvPicPr>
          <p:cNvPr id="8" name="Image 7" descr="Une image contenant texte, carte, capture d’écran, diagramme&#10;&#10;Le contenu généré par l’IA peut être incorrect.">
            <a:extLst>
              <a:ext uri="{FF2B5EF4-FFF2-40B4-BE49-F238E27FC236}">
                <a16:creationId xmlns:a16="http://schemas.microsoft.com/office/drawing/2014/main" id="{32BCFC2A-C8E5-023F-C0B7-9516B7A34710}"/>
              </a:ext>
            </a:extLst>
          </p:cNvPr>
          <p:cNvPicPr>
            <a:picLocks noChangeAspect="1"/>
          </p:cNvPicPr>
          <p:nvPr/>
        </p:nvPicPr>
        <p:blipFill>
          <a:blip r:embed="rId6"/>
          <a:srcRect l="11861" t="-1090" r="-91" b="431"/>
          <a:stretch>
            <a:fillRect/>
          </a:stretch>
        </p:blipFill>
        <p:spPr>
          <a:xfrm>
            <a:off x="6284026" y="4095290"/>
            <a:ext cx="5668379" cy="2663289"/>
          </a:xfrm>
          <a:prstGeom prst="rect">
            <a:avLst/>
          </a:prstGeom>
        </p:spPr>
      </p:pic>
      <p:cxnSp>
        <p:nvCxnSpPr>
          <p:cNvPr id="2" name="Connecteur droit avec flèche 1">
            <a:extLst>
              <a:ext uri="{FF2B5EF4-FFF2-40B4-BE49-F238E27FC236}">
                <a16:creationId xmlns:a16="http://schemas.microsoft.com/office/drawing/2014/main" id="{51DAC913-FCB3-49A1-9955-4A91B7116F5D}"/>
              </a:ext>
            </a:extLst>
          </p:cNvPr>
          <p:cNvCxnSpPr/>
          <p:nvPr/>
        </p:nvCxnSpPr>
        <p:spPr>
          <a:xfrm>
            <a:off x="5967350" y="1246908"/>
            <a:ext cx="29688" cy="4888675"/>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6303C36-DA3E-30D3-BCDD-DE7ECBFFD53B}"/>
              </a:ext>
            </a:extLst>
          </p:cNvPr>
          <p:cNvCxnSpPr>
            <a:cxnSpLocks/>
          </p:cNvCxnSpPr>
          <p:nvPr/>
        </p:nvCxnSpPr>
        <p:spPr>
          <a:xfrm flipH="1" flipV="1">
            <a:off x="385946" y="4027712"/>
            <a:ext cx="1145968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22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957D4BE-82B2-C223-0C97-4F809B3932B9}"/>
            </a:ext>
          </a:extLst>
        </p:cNvPr>
        <p:cNvGrpSpPr/>
        <p:nvPr/>
      </p:nvGrpSpPr>
      <p:grpSpPr>
        <a:xfrm>
          <a:off x="0" y="0"/>
          <a:ext cx="0" cy="0"/>
          <a:chOff x="0" y="0"/>
          <a:chExt cx="0" cy="0"/>
        </a:xfrm>
      </p:grpSpPr>
      <p:sp>
        <p:nvSpPr>
          <p:cNvPr id="76" name="Google Shape;76;p4">
            <a:extLst>
              <a:ext uri="{FF2B5EF4-FFF2-40B4-BE49-F238E27FC236}">
                <a16:creationId xmlns:a16="http://schemas.microsoft.com/office/drawing/2014/main" id="{55C74503-1209-7A13-D934-62893A12B051}"/>
              </a:ext>
            </a:extLst>
          </p:cNvPr>
          <p:cNvSpPr txBox="1"/>
          <p:nvPr/>
        </p:nvSpPr>
        <p:spPr>
          <a:xfrm>
            <a:off x="282863" y="1036907"/>
            <a:ext cx="116558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noProof="0">
                <a:solidFill>
                  <a:schemeClr val="dk1"/>
                </a:solidFill>
                <a:latin typeface="Century Gothic"/>
                <a:ea typeface="Century Gothic"/>
                <a:cs typeface="Century Gothic"/>
                <a:sym typeface="Century Gothic"/>
              </a:rPr>
              <a:t>Products </a:t>
            </a:r>
            <a:r>
              <a:rPr lang="en-GB" b="1" noProof="0">
                <a:solidFill>
                  <a:schemeClr val="dk1"/>
                </a:solidFill>
                <a:latin typeface="Century Gothic"/>
                <a:ea typeface="Century Gothic"/>
                <a:cs typeface="Century Gothic"/>
                <a:sym typeface="Century Gothic"/>
              </a:rPr>
              <a:t>Delivery</a:t>
            </a:r>
            <a:endParaRPr lang="en-GB" sz="1800" b="1" i="0" u="none" strike="noStrike" cap="none" noProof="0">
              <a:solidFill>
                <a:schemeClr val="dk1"/>
              </a:solidFill>
              <a:latin typeface="Century Gothic"/>
              <a:ea typeface="Century Gothic"/>
              <a:cs typeface="Century Gothic"/>
              <a:sym typeface="Century Gothic"/>
            </a:endParaRPr>
          </a:p>
        </p:txBody>
      </p:sp>
      <p:sp>
        <p:nvSpPr>
          <p:cNvPr id="4" name="Google Shape;77;p4">
            <a:extLst>
              <a:ext uri="{FF2B5EF4-FFF2-40B4-BE49-F238E27FC236}">
                <a16:creationId xmlns:a16="http://schemas.microsoft.com/office/drawing/2014/main" id="{F094005B-0CD2-13A8-A207-3572F7FAC56C}"/>
              </a:ext>
            </a:extLst>
          </p:cNvPr>
          <p:cNvSpPr/>
          <p:nvPr/>
        </p:nvSpPr>
        <p:spPr>
          <a:xfrm>
            <a:off x="152554" y="103257"/>
            <a:ext cx="119401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Snow</a:t>
            </a:r>
            <a:endParaRPr lang="en-GB" sz="1800" b="0" i="0" u="none" strike="noStrike" cap="none" noProof="0" dirty="0">
              <a:solidFill>
                <a:schemeClr val="lt1"/>
              </a:solidFill>
              <a:latin typeface="Century Gothic"/>
              <a:ea typeface="Century Gothic"/>
              <a:cs typeface="Century Gothic"/>
              <a:sym typeface="Century Gothic"/>
            </a:endParaRPr>
          </a:p>
        </p:txBody>
      </p:sp>
      <p:graphicFrame>
        <p:nvGraphicFramePr>
          <p:cNvPr id="5" name="Tableau 4">
            <a:extLst>
              <a:ext uri="{FF2B5EF4-FFF2-40B4-BE49-F238E27FC236}">
                <a16:creationId xmlns:a16="http://schemas.microsoft.com/office/drawing/2014/main" id="{DD282460-A07F-4DBD-7F85-612CF67753E3}"/>
              </a:ext>
            </a:extLst>
          </p:cNvPr>
          <p:cNvGraphicFramePr>
            <a:graphicFrameLocks noGrp="1"/>
          </p:cNvGraphicFramePr>
          <p:nvPr>
            <p:extLst>
              <p:ext uri="{D42A27DB-BD31-4B8C-83A1-F6EECF244321}">
                <p14:modId xmlns:p14="http://schemas.microsoft.com/office/powerpoint/2010/main" val="2658088524"/>
              </p:ext>
            </p:extLst>
          </p:nvPr>
        </p:nvGraphicFramePr>
        <p:xfrm>
          <a:off x="234207" y="1718622"/>
          <a:ext cx="11777412" cy="3831767"/>
        </p:xfrm>
        <a:graphic>
          <a:graphicData uri="http://schemas.openxmlformats.org/drawingml/2006/table">
            <a:tbl>
              <a:tblPr bandRow="1">
                <a:tableStyleId>{21E4AEA4-8DFA-4A89-87EB-49C32662AFE0}</a:tableStyleId>
              </a:tblPr>
              <a:tblGrid>
                <a:gridCol w="781792">
                  <a:extLst>
                    <a:ext uri="{9D8B030D-6E8A-4147-A177-3AD203B41FA5}">
                      <a16:colId xmlns:a16="http://schemas.microsoft.com/office/drawing/2014/main" val="1535925748"/>
                    </a:ext>
                  </a:extLst>
                </a:gridCol>
                <a:gridCol w="682829">
                  <a:extLst>
                    <a:ext uri="{9D8B030D-6E8A-4147-A177-3AD203B41FA5}">
                      <a16:colId xmlns:a16="http://schemas.microsoft.com/office/drawing/2014/main" val="3818910927"/>
                    </a:ext>
                  </a:extLst>
                </a:gridCol>
                <a:gridCol w="1355766">
                  <a:extLst>
                    <a:ext uri="{9D8B030D-6E8A-4147-A177-3AD203B41FA5}">
                      <a16:colId xmlns:a16="http://schemas.microsoft.com/office/drawing/2014/main" val="2357072343"/>
                    </a:ext>
                  </a:extLst>
                </a:gridCol>
                <a:gridCol w="2114572">
                  <a:extLst>
                    <a:ext uri="{9D8B030D-6E8A-4147-A177-3AD203B41FA5}">
                      <a16:colId xmlns:a16="http://schemas.microsoft.com/office/drawing/2014/main" val="3582932055"/>
                    </a:ext>
                  </a:extLst>
                </a:gridCol>
                <a:gridCol w="663038">
                  <a:extLst>
                    <a:ext uri="{9D8B030D-6E8A-4147-A177-3AD203B41FA5}">
                      <a16:colId xmlns:a16="http://schemas.microsoft.com/office/drawing/2014/main" val="3098099465"/>
                    </a:ext>
                  </a:extLst>
                </a:gridCol>
                <a:gridCol w="717494">
                  <a:extLst>
                    <a:ext uri="{9D8B030D-6E8A-4147-A177-3AD203B41FA5}">
                      <a16:colId xmlns:a16="http://schemas.microsoft.com/office/drawing/2014/main" val="4189680424"/>
                    </a:ext>
                  </a:extLst>
                </a:gridCol>
                <a:gridCol w="643244">
                  <a:extLst>
                    <a:ext uri="{9D8B030D-6E8A-4147-A177-3AD203B41FA5}">
                      <a16:colId xmlns:a16="http://schemas.microsoft.com/office/drawing/2014/main" val="2544996673"/>
                    </a:ext>
                  </a:extLst>
                </a:gridCol>
                <a:gridCol w="534388">
                  <a:extLst>
                    <a:ext uri="{9D8B030D-6E8A-4147-A177-3AD203B41FA5}">
                      <a16:colId xmlns:a16="http://schemas.microsoft.com/office/drawing/2014/main" val="3247797351"/>
                    </a:ext>
                  </a:extLst>
                </a:gridCol>
                <a:gridCol w="534385">
                  <a:extLst>
                    <a:ext uri="{9D8B030D-6E8A-4147-A177-3AD203B41FA5}">
                      <a16:colId xmlns:a16="http://schemas.microsoft.com/office/drawing/2014/main" val="2772702881"/>
                    </a:ext>
                  </a:extLst>
                </a:gridCol>
                <a:gridCol w="534379">
                  <a:extLst>
                    <a:ext uri="{9D8B030D-6E8A-4147-A177-3AD203B41FA5}">
                      <a16:colId xmlns:a16="http://schemas.microsoft.com/office/drawing/2014/main" val="1503668286"/>
                    </a:ext>
                  </a:extLst>
                </a:gridCol>
                <a:gridCol w="573972">
                  <a:extLst>
                    <a:ext uri="{9D8B030D-6E8A-4147-A177-3AD203B41FA5}">
                      <a16:colId xmlns:a16="http://schemas.microsoft.com/office/drawing/2014/main" val="3479363258"/>
                    </a:ext>
                  </a:extLst>
                </a:gridCol>
                <a:gridCol w="593763">
                  <a:extLst>
                    <a:ext uri="{9D8B030D-6E8A-4147-A177-3AD203B41FA5}">
                      <a16:colId xmlns:a16="http://schemas.microsoft.com/office/drawing/2014/main" val="4180166078"/>
                    </a:ext>
                  </a:extLst>
                </a:gridCol>
                <a:gridCol w="612855">
                  <a:extLst>
                    <a:ext uri="{9D8B030D-6E8A-4147-A177-3AD203B41FA5}">
                      <a16:colId xmlns:a16="http://schemas.microsoft.com/office/drawing/2014/main" val="818675168"/>
                    </a:ext>
                  </a:extLst>
                </a:gridCol>
                <a:gridCol w="1434935">
                  <a:extLst>
                    <a:ext uri="{9D8B030D-6E8A-4147-A177-3AD203B41FA5}">
                      <a16:colId xmlns:a16="http://schemas.microsoft.com/office/drawing/2014/main" val="1347641345"/>
                    </a:ext>
                  </a:extLst>
                </a:gridCol>
              </a:tblGrid>
              <a:tr h="395844">
                <a:tc>
                  <a:txBody>
                    <a:bodyPr/>
                    <a:lstStyle/>
                    <a:p>
                      <a:pPr rtl="0" fontAlgn="b">
                        <a:buNone/>
                      </a:pPr>
                      <a:endParaRPr lang="en-GB" sz="1400" noProof="0">
                        <a:solidFill>
                          <a:srgbClr val="000000"/>
                        </a:solidFill>
                        <a:effectLst/>
                      </a:endParaRPr>
                    </a:p>
                  </a:txBody>
                  <a:tcPr marL="28575" marR="28575" marT="19050" marB="19050" anchor="b">
                    <a:solidFill>
                      <a:schemeClr val="bg1"/>
                    </a:solidFill>
                  </a:tcPr>
                </a:tc>
                <a:tc rowSpan="2" gridSpan="2">
                  <a:txBody>
                    <a:bodyPr/>
                    <a:lstStyle/>
                    <a:p>
                      <a:pPr algn="ctr" rtl="0" fontAlgn="b">
                        <a:buNone/>
                      </a:pPr>
                      <a:r>
                        <a:rPr lang="en-GB" sz="1600" b="1" noProof="0">
                          <a:solidFill>
                            <a:schemeClr val="tx1"/>
                          </a:solidFill>
                          <a:effectLst/>
                        </a:rPr>
                        <a:t>Product</a:t>
                      </a:r>
                    </a:p>
                  </a:txBody>
                  <a:tcPr marL="28575" marR="28575" marT="19050" marB="19050" anchor="ctr"/>
                </a:tc>
                <a:tc rowSpan="2" hMerge="1">
                  <a:txBody>
                    <a:bodyPr/>
                    <a:lstStyle/>
                    <a:p>
                      <a:endParaRPr lang="fr-FR"/>
                    </a:p>
                  </a:txBody>
                  <a:tcPr marL="28575" marR="28575" marT="19050" marB="19050" anchor="ctr"/>
                </a:tc>
                <a:tc rowSpan="2">
                  <a:txBody>
                    <a:bodyPr/>
                    <a:lstStyle/>
                    <a:p>
                      <a:pPr lvl="0" algn="ctr">
                        <a:buNone/>
                      </a:pPr>
                      <a:r>
                        <a:rPr lang="en-GB" sz="1600" b="1" kern="1200" noProof="0">
                          <a:solidFill>
                            <a:schemeClr val="tx1"/>
                          </a:solidFill>
                          <a:effectLst/>
                          <a:latin typeface="+mn-lt"/>
                          <a:ea typeface="+mn-ea"/>
                          <a:cs typeface="+mn-cs"/>
                        </a:rPr>
                        <a:t>SP Code</a:t>
                      </a:r>
                    </a:p>
                  </a:txBody>
                  <a:tcPr marL="0" marR="0" marT="0" marB="0" anchor="ctr" horzOverflow="overflow"/>
                </a:tc>
                <a:tc gridSpan="9">
                  <a:txBody>
                    <a:bodyPr/>
                    <a:lstStyle/>
                    <a:p>
                      <a:pPr lvl="0" algn="ctr">
                        <a:buNone/>
                      </a:pPr>
                      <a:r>
                        <a:rPr lang="en-GB" sz="1600" b="1" kern="1200" noProof="0">
                          <a:solidFill>
                            <a:schemeClr val="tx1"/>
                          </a:solidFill>
                          <a:effectLst/>
                          <a:latin typeface="+mn-lt"/>
                          <a:ea typeface="+mn-ea"/>
                          <a:cs typeface="+mn-cs"/>
                        </a:rPr>
                        <a:t>Basins</a:t>
                      </a:r>
                      <a:endParaRPr lang="en-GB" noProof="0"/>
                    </a:p>
                  </a:txBody>
                  <a:tcPr marL="0" marR="0" marT="0" marB="0" anchor="ctr"/>
                </a:tc>
                <a:tc hMerge="1">
                  <a:txBody>
                    <a:bodyPr/>
                    <a:lstStyle/>
                    <a:p>
                      <a:endParaRPr lang="fr-FR"/>
                    </a:p>
                  </a:txBody>
                  <a:tcPr marL="28575" marR="28575" marT="19050" marB="19050" anchor="ctr"/>
                </a:tc>
                <a:tc hMerge="1">
                  <a:txBody>
                    <a:bodyPr/>
                    <a:lstStyle/>
                    <a:p>
                      <a:endParaRPr lang="fr-FR"/>
                    </a:p>
                  </a:txBody>
                  <a:tcPr marL="28575" marR="28575" marT="19050" marB="19050" anchor="ctr"/>
                </a:tc>
                <a:tc hMerge="1">
                  <a:txBody>
                    <a:bodyPr/>
                    <a:lstStyle/>
                    <a:p>
                      <a:endParaRPr lang="fr-FR"/>
                    </a:p>
                  </a:txBody>
                  <a:tcPr marL="28575" marR="28575" marT="19050" marB="19050" anchor="ctr"/>
                </a:tc>
                <a:tc hMerge="1">
                  <a:txBody>
                    <a:bodyPr/>
                    <a:lstStyle/>
                    <a:p>
                      <a:endParaRPr lang="fr-FR"/>
                    </a:p>
                  </a:txBody>
                  <a:tcPr marL="28575" marR="28575" marT="19050" marB="19050" anchor="ctr"/>
                </a:tc>
                <a:tc hMerge="1">
                  <a:txBody>
                    <a:bodyPr/>
                    <a:lstStyle/>
                    <a:p>
                      <a:endParaRPr lang="fr-FR"/>
                    </a:p>
                  </a:txBody>
                  <a:tcPr marL="28575" marR="28575" marT="19050" marB="19050" anchor="ctr"/>
                </a:tc>
                <a:tc hMerge="1">
                  <a:txBody>
                    <a:bodyPr/>
                    <a:lstStyle/>
                    <a:p>
                      <a:endParaRPr lang="fr-FR"/>
                    </a:p>
                  </a:txBody>
                  <a:tcPr marL="0" marR="0" marT="0" marB="0" anchor="ctr"/>
                </a:tc>
                <a:tc hMerge="1">
                  <a:txBody>
                    <a:bodyPr/>
                    <a:lstStyle/>
                    <a:p>
                      <a:endParaRPr lang="fr-FR"/>
                    </a:p>
                  </a:txBody>
                  <a:tcPr marL="0" marR="0" marT="0" marB="0" anchor="ctr"/>
                </a:tc>
                <a:tc hMerge="1">
                  <a:txBody>
                    <a:bodyPr/>
                    <a:lstStyle/>
                    <a:p>
                      <a:endParaRPr lang="fr-FR"/>
                    </a:p>
                  </a:txBody>
                  <a:tcPr marL="0" marR="0" marT="0" marB="0" anchor="ctr"/>
                </a:tc>
                <a:tc rowSpan="2">
                  <a:txBody>
                    <a:bodyPr/>
                    <a:lstStyle/>
                    <a:p>
                      <a:pPr lvl="0" algn="ctr">
                        <a:buNone/>
                      </a:pPr>
                      <a:r>
                        <a:rPr lang="en-GB" sz="1600" b="1" noProof="0">
                          <a:solidFill>
                            <a:schemeClr val="tx1"/>
                          </a:solidFill>
                          <a:effectLst/>
                        </a:rPr>
                        <a:t>Period</a:t>
                      </a:r>
                    </a:p>
                  </a:txBody>
                  <a:tcPr marL="28575" marR="28575" marT="19050" marB="19050" anchor="ctr"/>
                </a:tc>
                <a:extLst>
                  <a:ext uri="{0D108BD9-81ED-4DB2-BD59-A6C34878D82A}">
                    <a16:rowId xmlns:a16="http://schemas.microsoft.com/office/drawing/2014/main" val="1738490733"/>
                  </a:ext>
                </a:extLst>
              </a:tr>
              <a:tr h="366155">
                <a:tc>
                  <a:txBody>
                    <a:bodyPr/>
                    <a:lstStyle/>
                    <a:p>
                      <a:pPr lvl="0">
                        <a:buNone/>
                      </a:pPr>
                      <a:endParaRPr lang="en-GB" sz="1400" noProof="0">
                        <a:solidFill>
                          <a:srgbClr val="000000"/>
                        </a:solidFill>
                        <a:effectLst/>
                      </a:endParaRPr>
                    </a:p>
                  </a:txBody>
                  <a:tcPr marL="28575" marR="28575" marT="19050" marB="19050" anchor="b">
                    <a:solidFill>
                      <a:schemeClr val="bg1"/>
                    </a:solidFill>
                  </a:tcPr>
                </a:tc>
                <a:tc gridSpan="2" vMerge="1">
                  <a:txBody>
                    <a:bodyPr/>
                    <a:lstStyle/>
                    <a:p>
                      <a:endParaRPr lang="fr-FR"/>
                    </a:p>
                  </a:txBody>
                  <a:tcPr marL="28575" marR="28575" marT="19050" marB="19050" anchor="ctr"/>
                </a:tc>
                <a:tc hMerge="1" vMerge="1">
                  <a:txBody>
                    <a:bodyPr/>
                    <a:lstStyle/>
                    <a:p>
                      <a:endParaRPr lang="fr-FR"/>
                    </a:p>
                  </a:txBody>
                  <a:tcPr/>
                </a:tc>
                <a:tc vMerge="1">
                  <a:txBody>
                    <a:bodyPr/>
                    <a:lstStyle/>
                    <a:p>
                      <a:endParaRPr lang="fr-FR"/>
                    </a:p>
                  </a:txBody>
                  <a:tcPr marL="0" marR="0" marT="0" marB="0" anchor="ctr"/>
                </a:tc>
                <a:tc>
                  <a:txBody>
                    <a:bodyPr/>
                    <a:lstStyle/>
                    <a:p>
                      <a:pPr lvl="0" algn="ctr">
                        <a:buNone/>
                      </a:pPr>
                      <a:r>
                        <a:rPr lang="en-GB" sz="1600" b="1" kern="1200" noProof="0">
                          <a:solidFill>
                            <a:schemeClr val="tx2"/>
                          </a:solidFill>
                          <a:effectLst/>
                          <a:latin typeface="+mn-lt"/>
                          <a:ea typeface="+mn-ea"/>
                          <a:cs typeface="+mn-cs"/>
                        </a:rPr>
                        <a:t>Torne</a:t>
                      </a:r>
                    </a:p>
                  </a:txBody>
                  <a:tcPr marL="0" marR="0" marT="0" marB="0" anchor="ctr"/>
                </a:tc>
                <a:tc>
                  <a:txBody>
                    <a:bodyPr/>
                    <a:lstStyle/>
                    <a:p>
                      <a:pPr lvl="0" algn="ctr">
                        <a:buNone/>
                      </a:pPr>
                      <a:r>
                        <a:rPr lang="en-GB" sz="1600" b="1" noProof="0">
                          <a:solidFill>
                            <a:schemeClr val="accent1"/>
                          </a:solidFill>
                          <a:effectLst/>
                        </a:rPr>
                        <a:t>Danube</a:t>
                      </a:r>
                    </a:p>
                  </a:txBody>
                  <a:tcPr marL="28575" marR="28575" marT="19050" marB="19050" anchor="ctr"/>
                </a:tc>
                <a:tc>
                  <a:txBody>
                    <a:bodyPr/>
                    <a:lstStyle/>
                    <a:p>
                      <a:pPr lvl="0" algn="ctr">
                        <a:buNone/>
                      </a:pPr>
                      <a:r>
                        <a:rPr lang="en-GB" sz="1600" b="1" noProof="0">
                          <a:solidFill>
                            <a:schemeClr val="accent1"/>
                          </a:solidFill>
                          <a:effectLst/>
                        </a:rPr>
                        <a:t>Rhine</a:t>
                      </a:r>
                    </a:p>
                  </a:txBody>
                  <a:tcPr marL="28575" marR="28575" marT="19050" marB="19050" anchor="ctr"/>
                </a:tc>
                <a:tc>
                  <a:txBody>
                    <a:bodyPr/>
                    <a:lstStyle/>
                    <a:p>
                      <a:pPr lvl="0" algn="ctr">
                        <a:buNone/>
                      </a:pPr>
                      <a:r>
                        <a:rPr lang="en-GB" sz="1600" b="1" noProof="0">
                          <a:solidFill>
                            <a:schemeClr val="accent1"/>
                          </a:solidFill>
                          <a:effectLst/>
                        </a:rPr>
                        <a:t>Ebro</a:t>
                      </a:r>
                    </a:p>
                  </a:txBody>
                  <a:tcPr marL="28575" marR="28575" marT="19050" marB="19050" anchor="ctr"/>
                </a:tc>
                <a:tc>
                  <a:txBody>
                    <a:bodyPr/>
                    <a:lstStyle/>
                    <a:p>
                      <a:pPr lvl="0" algn="ctr">
                        <a:buNone/>
                      </a:pPr>
                      <a:r>
                        <a:rPr lang="en-GB" sz="1600" b="1" noProof="0">
                          <a:solidFill>
                            <a:schemeClr val="accent1"/>
                          </a:solidFill>
                          <a:effectLst/>
                        </a:rPr>
                        <a:t>Po</a:t>
                      </a:r>
                    </a:p>
                  </a:txBody>
                  <a:tcPr marL="28575" marR="28575" marT="19050" marB="19050" anchor="ctr"/>
                </a:tc>
                <a:tc>
                  <a:txBody>
                    <a:bodyPr/>
                    <a:lstStyle/>
                    <a:p>
                      <a:pPr lvl="0" algn="ctr">
                        <a:buNone/>
                      </a:pPr>
                      <a:r>
                        <a:rPr lang="en-GB" sz="1600" b="1" noProof="0">
                          <a:solidFill>
                            <a:schemeClr val="tx2"/>
                          </a:solidFill>
                          <a:effectLst/>
                        </a:rPr>
                        <a:t>Bra</a:t>
                      </a:r>
                    </a:p>
                  </a:txBody>
                  <a:tcPr marL="28575" marR="28575" marT="19050" marB="19050" anchor="ctr"/>
                </a:tc>
                <a:tc>
                  <a:txBody>
                    <a:bodyPr/>
                    <a:lstStyle/>
                    <a:p>
                      <a:pPr lvl="0" algn="ctr">
                        <a:buNone/>
                      </a:pPr>
                      <a:r>
                        <a:rPr lang="en-GB" sz="1600" b="1" noProof="0">
                          <a:solidFill>
                            <a:schemeClr val="tx2"/>
                          </a:solidFill>
                          <a:effectLst/>
                        </a:rPr>
                        <a:t>Negro</a:t>
                      </a:r>
                    </a:p>
                  </a:txBody>
                  <a:tcPr marL="28575" marR="28575" marT="19050" marB="19050" anchor="ctr"/>
                </a:tc>
                <a:tc>
                  <a:txBody>
                    <a:bodyPr/>
                    <a:lstStyle/>
                    <a:p>
                      <a:pPr lvl="0" algn="ctr">
                        <a:buNone/>
                      </a:pPr>
                      <a:r>
                        <a:rPr lang="en-GB" sz="1600" b="1" noProof="0">
                          <a:solidFill>
                            <a:schemeClr val="tx2"/>
                          </a:solidFill>
                          <a:effectLst/>
                        </a:rPr>
                        <a:t>Congo</a:t>
                      </a:r>
                    </a:p>
                  </a:txBody>
                  <a:tcPr marL="28575" marR="28575" marT="19050" marB="19050" anchor="ctr"/>
                </a:tc>
                <a:tc>
                  <a:txBody>
                    <a:bodyPr/>
                    <a:lstStyle/>
                    <a:p>
                      <a:pPr lvl="0" algn="ctr">
                        <a:buNone/>
                      </a:pPr>
                      <a:r>
                        <a:rPr lang="en-GB" sz="1600" b="1" noProof="0">
                          <a:solidFill>
                            <a:schemeClr val="tx2"/>
                          </a:solidFill>
                          <a:effectLst/>
                        </a:rPr>
                        <a:t>Niger</a:t>
                      </a:r>
                    </a:p>
                  </a:txBody>
                  <a:tcPr marL="28575" marR="28575" marT="19050" marB="19050" anchor="ctr"/>
                </a:tc>
                <a:tc vMerge="1">
                  <a:txBody>
                    <a:bodyPr/>
                    <a:lstStyle/>
                    <a:p>
                      <a:endParaRPr lang="fr-FR"/>
                    </a:p>
                  </a:txBody>
                  <a:tcPr marL="28575" marR="28575" marT="19050" marB="19050" anchor="ctr"/>
                </a:tc>
                <a:extLst>
                  <a:ext uri="{0D108BD9-81ED-4DB2-BD59-A6C34878D82A}">
                    <a16:rowId xmlns:a16="http://schemas.microsoft.com/office/drawing/2014/main" val="3897525004"/>
                  </a:ext>
                </a:extLst>
              </a:tr>
              <a:tr h="265163">
                <a:tc rowSpan="5">
                  <a:txBody>
                    <a:bodyPr/>
                    <a:lstStyle/>
                    <a:p>
                      <a:pPr rtl="0" fontAlgn="ctr">
                        <a:buNone/>
                      </a:pPr>
                      <a:r>
                        <a:rPr lang="en-GB" sz="1800" b="1" noProof="0">
                          <a:solidFill>
                            <a:srgbClr val="136569"/>
                          </a:solidFill>
                          <a:effectLst/>
                        </a:rPr>
                        <a:t>CCI</a:t>
                      </a:r>
                    </a:p>
                  </a:txBody>
                  <a:tcPr marL="28575" marR="28575" marT="19050" marB="19050" anchor="ctr"/>
                </a:tc>
                <a:tc gridSpan="2">
                  <a:txBody>
                    <a:bodyPr/>
                    <a:lstStyle/>
                    <a:p>
                      <a:pPr rtl="0" fontAlgn="b">
                        <a:buNone/>
                      </a:pPr>
                      <a:r>
                        <a:rPr lang="en-GB" sz="1400" b="1" noProof="0">
                          <a:solidFill>
                            <a:srgbClr val="136569"/>
                          </a:solidFill>
                          <a:effectLst/>
                        </a:rPr>
                        <a:t>SWE </a:t>
                      </a:r>
                    </a:p>
                  </a:txBody>
                  <a:tcPr marL="28575" marR="28575" marT="19050" marB="19050" anchor="b"/>
                </a:tc>
                <a:tc hMerge="1">
                  <a:txBody>
                    <a:bodyPr/>
                    <a:lstStyle/>
                    <a:p>
                      <a:endParaRPr lang="fr-FR"/>
                    </a:p>
                  </a:txBody>
                  <a:tcPr marL="28575" marR="28575" marT="19050" marB="19050" anchor="b"/>
                </a:tc>
                <a:tc>
                  <a:txBody>
                    <a:bodyPr/>
                    <a:lstStyle/>
                    <a:p>
                      <a:pPr lvl="0">
                        <a:buNone/>
                      </a:pPr>
                      <a:r>
                        <a:rPr lang="en-GB" sz="1400" b="0" i="0" u="none" strike="noStrike" noProof="0">
                          <a:effectLst/>
                          <a:latin typeface="Calibri"/>
                        </a:rPr>
                        <a:t>CCI_SWE</a:t>
                      </a:r>
                      <a:endParaRPr lang="en-GB" noProof="0"/>
                    </a:p>
                  </a:txBody>
                  <a:tcPr marL="28575" marR="28575" marT="19050" marB="19050" anchor="b"/>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algn="ctr" rtl="0" fontAlgn="b">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rowSpan="5">
                  <a:txBody>
                    <a:bodyPr/>
                    <a:lstStyle/>
                    <a:p>
                      <a:pPr lvl="0" algn="ctr">
                        <a:buNone/>
                      </a:pPr>
                      <a:r>
                        <a:rPr lang="en-GB" sz="1400" noProof="0">
                          <a:solidFill>
                            <a:schemeClr val="accent3">
                              <a:lumMod val="49000"/>
                            </a:schemeClr>
                          </a:solidFill>
                          <a:effectLst/>
                        </a:rPr>
                        <a:t>2016-</a:t>
                      </a:r>
                      <a:r>
                        <a:rPr lang="en-GB" sz="1400" noProof="0">
                          <a:solidFill>
                            <a:srgbClr val="C00000"/>
                          </a:solidFill>
                          <a:effectLst/>
                        </a:rPr>
                        <a:t>2022</a:t>
                      </a:r>
                    </a:p>
                  </a:txBody>
                  <a:tcPr marL="28575" marR="28575" marT="19050" marB="19050" anchor="ctr"/>
                </a:tc>
                <a:extLst>
                  <a:ext uri="{0D108BD9-81ED-4DB2-BD59-A6C34878D82A}">
                    <a16:rowId xmlns:a16="http://schemas.microsoft.com/office/drawing/2014/main" val="1185251565"/>
                  </a:ext>
                </a:extLst>
              </a:tr>
              <a:tr h="377347">
                <a:tc vMerge="1">
                  <a:txBody>
                    <a:bodyPr/>
                    <a:lstStyle/>
                    <a:p>
                      <a:endParaRPr lang="fr-FR"/>
                    </a:p>
                  </a:txBody>
                  <a:tcPr marL="0" marR="0" marT="0" marB="0" horzOverflow="overflow"/>
                </a:tc>
                <a:tc rowSpan="4">
                  <a:txBody>
                    <a:bodyPr/>
                    <a:lstStyle/>
                    <a:p>
                      <a:pPr rtl="0" fontAlgn="b">
                        <a:buNone/>
                      </a:pPr>
                      <a:r>
                        <a:rPr lang="en-GB" sz="1400" b="1" noProof="0">
                          <a:solidFill>
                            <a:srgbClr val="136569"/>
                          </a:solidFill>
                          <a:effectLst/>
                        </a:rPr>
                        <a:t>SCFG </a:t>
                      </a:r>
                    </a:p>
                  </a:txBody>
                  <a:tcPr marL="28575" marR="28575" marT="19050" marB="19050" anchor="ctr"/>
                </a:tc>
                <a:tc>
                  <a:txBody>
                    <a:bodyPr/>
                    <a:lstStyle/>
                    <a:p>
                      <a:pPr lvl="0" algn="l">
                        <a:lnSpc>
                          <a:spcPct val="100000"/>
                        </a:lnSpc>
                        <a:spcBef>
                          <a:spcPts val="0"/>
                        </a:spcBef>
                        <a:spcAft>
                          <a:spcPts val="0"/>
                        </a:spcAft>
                        <a:buNone/>
                      </a:pPr>
                      <a:r>
                        <a:rPr lang="en-GB" sz="1400" b="0" i="0" u="none" strike="noStrike" noProof="0">
                          <a:solidFill>
                            <a:srgbClr val="136569"/>
                          </a:solidFill>
                          <a:effectLst/>
                          <a:latin typeface="Calibri"/>
                        </a:rPr>
                        <a:t>MODIS </a:t>
                      </a:r>
                      <a:endParaRPr lang="en-GB" sz="1400" b="0" i="0" u="none" strike="noStrike" noProof="0">
                        <a:solidFill>
                          <a:srgbClr val="000000"/>
                        </a:solidFill>
                        <a:effectLst/>
                        <a:latin typeface="Calibri"/>
                      </a:endParaRPr>
                    </a:p>
                  </a:txBody>
                  <a:tcPr marL="28575" marR="28575" marT="19050" marB="19050" anchor="b"/>
                </a:tc>
                <a:tc>
                  <a:txBody>
                    <a:bodyPr/>
                    <a:lstStyle/>
                    <a:p>
                      <a:pPr lvl="0">
                        <a:buNone/>
                      </a:pPr>
                      <a:r>
                        <a:rPr lang="en-GB" sz="1400" b="0" i="0" u="none" strike="noStrike" noProof="0">
                          <a:effectLst/>
                        </a:rPr>
                        <a:t>CCI_SCFG_MODIS</a:t>
                      </a:r>
                      <a:endParaRPr lang="en-GB" noProof="0"/>
                    </a:p>
                  </a:txBody>
                  <a:tcPr marL="28575" marR="28575" marT="19050" marB="19050" anchor="b"/>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algn="ctr" rtl="0" fontAlgn="b">
                        <a:buNone/>
                      </a:pPr>
                      <a:r>
                        <a:rPr lang="en-GB" sz="1400" noProof="0">
                          <a:solidFill>
                            <a:schemeClr val="bg1">
                              <a:lumMod val="65000"/>
                            </a:schemeClr>
                          </a:solidFill>
                          <a:effectLst/>
                        </a:rPr>
                        <a:t>x</a:t>
                      </a:r>
                    </a:p>
                  </a:txBody>
                  <a:tcPr marL="28575" marR="28575" marT="19050" marB="19050" anchor="ctr">
                    <a:solidFill>
                      <a:schemeClr val="bg1">
                        <a:lumMod val="95000"/>
                      </a:schemeClr>
                    </a:solidFill>
                  </a:tcPr>
                </a:tc>
                <a:tc>
                  <a:txBody>
                    <a:bodyPr/>
                    <a:lstStyle/>
                    <a:p>
                      <a:pPr lvl="0" algn="ctr">
                        <a:buNone/>
                      </a:pPr>
                      <a:r>
                        <a:rPr lang="en-GB" sz="1400" noProof="0">
                          <a:solidFill>
                            <a:schemeClr val="bg1">
                              <a:lumMod val="65000"/>
                            </a:schemeClr>
                          </a:solidFill>
                          <a:effectLst/>
                        </a:rPr>
                        <a:t>x</a:t>
                      </a:r>
                    </a:p>
                  </a:txBody>
                  <a:tcPr marL="28575" marR="28575" marT="19050" marB="19050" anchor="ctr">
                    <a:solidFill>
                      <a:schemeClr val="bg1">
                        <a:lumMod val="95000"/>
                      </a:schemeClr>
                    </a:solidFill>
                  </a:tcPr>
                </a:tc>
                <a:tc>
                  <a:txBody>
                    <a:bodyPr/>
                    <a:lstStyle/>
                    <a:p>
                      <a:pPr lvl="0" algn="ctr">
                        <a:buNone/>
                      </a:pPr>
                      <a:r>
                        <a:rPr lang="en-GB" sz="1400" noProof="0">
                          <a:solidFill>
                            <a:schemeClr val="bg1">
                              <a:lumMod val="65000"/>
                            </a:schemeClr>
                          </a:solidFill>
                          <a:effectLst/>
                        </a:rPr>
                        <a:t>x</a:t>
                      </a:r>
                    </a:p>
                  </a:txBody>
                  <a:tcPr marL="28575" marR="28575" marT="19050" marB="19050" anchor="ctr">
                    <a:solidFill>
                      <a:schemeClr val="bg1">
                        <a:lumMod val="95000"/>
                      </a:schemeClr>
                    </a:solidFill>
                  </a:tcPr>
                </a:tc>
                <a:tc>
                  <a:txBody>
                    <a:bodyPr/>
                    <a:lstStyle/>
                    <a:p>
                      <a:pPr lvl="0" algn="ctr">
                        <a:buNone/>
                      </a:pPr>
                      <a:r>
                        <a:rPr lang="en-GB" sz="1400" noProof="0">
                          <a:solidFill>
                            <a:schemeClr val="bg1">
                              <a:lumMod val="65000"/>
                            </a:schemeClr>
                          </a:solidFill>
                          <a:effectLst/>
                        </a:rPr>
                        <a:t>x</a:t>
                      </a:r>
                    </a:p>
                  </a:txBody>
                  <a:tcPr marL="28575" marR="28575" marT="19050" marB="19050" anchor="ctr">
                    <a:solidFill>
                      <a:schemeClr val="bg1">
                        <a:lumMod val="95000"/>
                      </a:schemeClr>
                    </a:solidFill>
                  </a:tcPr>
                </a:tc>
                <a:tc>
                  <a:txBody>
                    <a:bodyPr/>
                    <a:lstStyle/>
                    <a:p>
                      <a:pPr lvl="0" algn="ctr">
                        <a:buNone/>
                      </a:pPr>
                      <a:r>
                        <a:rPr lang="en-GB" sz="1400" noProof="0">
                          <a:solidFill>
                            <a:schemeClr val="bg1">
                              <a:lumMod val="65000"/>
                            </a:schemeClr>
                          </a:solidFill>
                          <a:effectLst/>
                        </a:rPr>
                        <a:t>x</a:t>
                      </a:r>
                    </a:p>
                  </a:txBody>
                  <a:tcPr marL="28575" marR="28575" marT="19050" marB="19050" anchor="ctr">
                    <a:solidFill>
                      <a:schemeClr val="bg1">
                        <a:lumMod val="95000"/>
                      </a:schemeClr>
                    </a:solidFill>
                  </a:tcPr>
                </a:tc>
                <a:tc>
                  <a:txBody>
                    <a:bodyPr/>
                    <a:lstStyle/>
                    <a:p>
                      <a:pPr lvl="0" algn="ctr">
                        <a:buNone/>
                      </a:pPr>
                      <a:endParaRPr lang="en-GB" sz="1400" noProof="0">
                        <a:solidFill>
                          <a:schemeClr val="bg1">
                            <a:lumMod val="65000"/>
                          </a:schemeClr>
                        </a:solidFill>
                        <a:effectLst/>
                      </a:endParaRPr>
                    </a:p>
                  </a:txBody>
                  <a:tcPr marL="28575" marR="28575" marT="19050" marB="19050" anchor="ctr">
                    <a:solidFill>
                      <a:srgbClr val="FCE1E1"/>
                    </a:solidFill>
                  </a:tcPr>
                </a:tc>
                <a:tc>
                  <a:txBody>
                    <a:bodyPr/>
                    <a:lstStyle/>
                    <a:p>
                      <a:pPr lvl="0" algn="ctr">
                        <a:buNone/>
                      </a:pPr>
                      <a:endParaRPr lang="en-GB" sz="1400" noProof="0">
                        <a:solidFill>
                          <a:schemeClr val="bg1">
                            <a:lumMod val="65000"/>
                          </a:schemeClr>
                        </a:solidFill>
                        <a:effectLst/>
                      </a:endParaRPr>
                    </a:p>
                  </a:txBody>
                  <a:tcPr marL="28575" marR="28575" marT="19050" marB="19050" anchor="ctr">
                    <a:solidFill>
                      <a:srgbClr val="FCE1E1"/>
                    </a:solidFill>
                  </a:tcPr>
                </a:tc>
                <a:tc>
                  <a:txBody>
                    <a:bodyPr/>
                    <a:lstStyle/>
                    <a:p>
                      <a:pPr lvl="0" algn="ctr">
                        <a:buNone/>
                      </a:pPr>
                      <a:endParaRPr lang="en-GB" sz="1400" noProof="0">
                        <a:solidFill>
                          <a:schemeClr val="bg1">
                            <a:lumMod val="65000"/>
                          </a:schemeClr>
                        </a:solidFill>
                        <a:effectLst/>
                      </a:endParaRPr>
                    </a:p>
                  </a:txBody>
                  <a:tcPr marL="28575" marR="28575" marT="19050" marB="19050" anchor="ctr">
                    <a:solidFill>
                      <a:srgbClr val="FCE1E1"/>
                    </a:solidFill>
                  </a:tcPr>
                </a:tc>
                <a:tc vMerge="1">
                  <a:txBody>
                    <a:bodyPr/>
                    <a:lstStyle/>
                    <a:p>
                      <a:endParaRPr lang="fr-FR"/>
                    </a:p>
                  </a:txBody>
                  <a:tcPr marL="28575" marR="28575" marT="19050" marB="19050" anchor="b"/>
                </a:tc>
                <a:extLst>
                  <a:ext uri="{0D108BD9-81ED-4DB2-BD59-A6C34878D82A}">
                    <a16:rowId xmlns:a16="http://schemas.microsoft.com/office/drawing/2014/main" val="79855234"/>
                  </a:ext>
                </a:extLst>
              </a:tr>
              <a:tr h="275361">
                <a:tc vMerge="1">
                  <a:txBody>
                    <a:bodyPr/>
                    <a:lstStyle/>
                    <a:p>
                      <a:endParaRPr lang="fr-FR"/>
                    </a:p>
                  </a:txBody>
                  <a:tcPr marL="0" marR="0" marT="0" marB="0" horzOverflow="overflow"/>
                </a:tc>
                <a:tc vMerge="1">
                  <a:txBody>
                    <a:bodyPr/>
                    <a:lstStyle/>
                    <a:p>
                      <a:endParaRPr lang="fr-FR" sz="1400">
                        <a:solidFill>
                          <a:srgbClr val="136569"/>
                        </a:solidFill>
                        <a:effectLst/>
                      </a:endParaRPr>
                    </a:p>
                  </a:txBody>
                  <a:tcPr marL="28575" marR="28575" marT="19050" marB="19050" anchor="b"/>
                </a:tc>
                <a:tc>
                  <a:txBody>
                    <a:bodyPr/>
                    <a:lstStyle/>
                    <a:p>
                      <a:pPr lvl="0">
                        <a:buNone/>
                      </a:pPr>
                      <a:r>
                        <a:rPr lang="en-GB" sz="1400" b="0" i="0" u="none" strike="noStrike" noProof="0">
                          <a:solidFill>
                            <a:srgbClr val="136569"/>
                          </a:solidFill>
                          <a:effectLst/>
                          <a:latin typeface="Calibri"/>
                        </a:rPr>
                        <a:t>AVHRR Metop A</a:t>
                      </a:r>
                      <a:endParaRPr lang="en-GB" b="0" noProof="0"/>
                    </a:p>
                  </a:txBody>
                  <a:tcPr marL="28575" marR="28575" marT="19050" marB="19050" anchor="b"/>
                </a:tc>
                <a:tc>
                  <a:txBody>
                    <a:bodyPr/>
                    <a:lstStyle/>
                    <a:p>
                      <a:pPr lvl="0">
                        <a:buNone/>
                      </a:pPr>
                      <a:r>
                        <a:rPr lang="en-GB" sz="1400" b="0" i="0" u="none" strike="noStrike" noProof="0">
                          <a:effectLst/>
                          <a:latin typeface="Calibri"/>
                        </a:rPr>
                        <a:t>CCI_SCFG_AVHRR_METOPA</a:t>
                      </a:r>
                      <a:endParaRPr lang="en-GB" noProof="0"/>
                    </a:p>
                  </a:txBody>
                  <a:tcPr marL="28575" marR="28575" marT="19050" marB="19050" anchor="b"/>
                </a:tc>
                <a:tc rowSpan="3">
                  <a:txBody>
                    <a:bodyPr/>
                    <a:lstStyle/>
                    <a:p>
                      <a:pPr lvl="0" algn="ctr">
                        <a:buNone/>
                      </a:pPr>
                      <a:r>
                        <a:rPr lang="en-GB" sz="1400" noProof="0">
                          <a:effectLst/>
                        </a:rPr>
                        <a:t>x</a:t>
                      </a:r>
                    </a:p>
                  </a:txBody>
                  <a:tcPr marL="28575" marR="28575" marT="19050" marB="19050" anchor="ctr">
                    <a:solidFill>
                      <a:schemeClr val="bg1">
                        <a:lumMod val="95000"/>
                      </a:schemeClr>
                    </a:solidFill>
                  </a:tcPr>
                </a:tc>
                <a:tc rowSpan="3">
                  <a:txBody>
                    <a:bodyPr/>
                    <a:lstStyle/>
                    <a:p>
                      <a:pPr algn="ctr" rtl="0" fontAlgn="b">
                        <a:buNone/>
                      </a:pPr>
                      <a:r>
                        <a:rPr lang="en-GB" sz="1400" noProof="0">
                          <a:effectLst/>
                        </a:rPr>
                        <a:t>x</a:t>
                      </a:r>
                    </a:p>
                  </a:txBody>
                  <a:tcPr marL="28575" marR="28575" marT="19050" marB="19050" anchor="ctr">
                    <a:solidFill>
                      <a:schemeClr val="bg1">
                        <a:lumMod val="95000"/>
                      </a:schemeClr>
                    </a:solidFill>
                  </a:tcPr>
                </a:tc>
                <a:tc rowSpan="3">
                  <a:txBody>
                    <a:bodyPr/>
                    <a:lstStyle/>
                    <a:p>
                      <a:pPr lvl="0" algn="ctr">
                        <a:buNone/>
                      </a:pPr>
                      <a:r>
                        <a:rPr lang="en-GB" sz="1400" noProof="0">
                          <a:effectLst/>
                        </a:rPr>
                        <a:t>x</a:t>
                      </a:r>
                    </a:p>
                  </a:txBody>
                  <a:tcPr marL="28575" marR="28575" marT="19050" marB="19050" anchor="ctr">
                    <a:solidFill>
                      <a:schemeClr val="bg1">
                        <a:lumMod val="95000"/>
                      </a:schemeClr>
                    </a:solidFill>
                  </a:tcPr>
                </a:tc>
                <a:tc rowSpan="3">
                  <a:txBody>
                    <a:bodyPr/>
                    <a:lstStyle/>
                    <a:p>
                      <a:pPr lvl="0" algn="ctr">
                        <a:buNone/>
                      </a:pPr>
                      <a:r>
                        <a:rPr lang="en-GB" sz="1400" noProof="0">
                          <a:effectLst/>
                        </a:rPr>
                        <a:t>x</a:t>
                      </a:r>
                    </a:p>
                  </a:txBody>
                  <a:tcPr marL="28575" marR="28575" marT="19050" marB="19050" anchor="ctr">
                    <a:solidFill>
                      <a:schemeClr val="bg1">
                        <a:lumMod val="95000"/>
                      </a:schemeClr>
                    </a:solidFill>
                  </a:tcPr>
                </a:tc>
                <a:tc rowSpan="3">
                  <a:txBody>
                    <a:bodyPr/>
                    <a:lstStyle/>
                    <a:p>
                      <a:pPr lvl="0" algn="ctr">
                        <a:buNone/>
                      </a:pPr>
                      <a:r>
                        <a:rPr lang="en-GB" sz="1400" noProof="0">
                          <a:effectLst/>
                        </a:rPr>
                        <a:t>x</a:t>
                      </a:r>
                    </a:p>
                  </a:txBody>
                  <a:tcPr marL="28575" marR="28575" marT="19050" marB="19050" anchor="ctr">
                    <a:solidFill>
                      <a:schemeClr val="bg1">
                        <a:lumMod val="95000"/>
                      </a:schemeClr>
                    </a:solidFill>
                  </a:tcPr>
                </a:tc>
                <a:tc rowSpan="3">
                  <a:txBody>
                    <a:bodyPr/>
                    <a:lstStyle/>
                    <a:p>
                      <a:pPr lvl="0" algn="ctr">
                        <a:buNone/>
                      </a:pPr>
                      <a:r>
                        <a:rPr lang="en-GB" sz="1400" noProof="0">
                          <a:effectLst/>
                        </a:rPr>
                        <a:t>x</a:t>
                      </a:r>
                    </a:p>
                  </a:txBody>
                  <a:tcPr marL="28575" marR="28575" marT="19050" marB="19050" anchor="ctr">
                    <a:solidFill>
                      <a:schemeClr val="bg1">
                        <a:lumMod val="95000"/>
                      </a:schemeClr>
                    </a:solidFill>
                  </a:tcPr>
                </a:tc>
                <a:tc rowSpan="3">
                  <a:txBody>
                    <a:bodyPr/>
                    <a:lstStyle/>
                    <a:p>
                      <a:pPr lvl="0" algn="ctr">
                        <a:buNone/>
                      </a:pPr>
                      <a:endParaRPr lang="en-GB" sz="1400" noProof="0">
                        <a:effectLst/>
                      </a:endParaRPr>
                    </a:p>
                  </a:txBody>
                  <a:tcPr marL="28575" marR="28575" marT="19050" marB="19050" anchor="ctr">
                    <a:solidFill>
                      <a:srgbClr val="FCE1E1"/>
                    </a:solidFill>
                  </a:tcPr>
                </a:tc>
                <a:tc rowSpan="3">
                  <a:txBody>
                    <a:bodyPr/>
                    <a:lstStyle/>
                    <a:p>
                      <a:pPr lvl="0" algn="ctr">
                        <a:buNone/>
                      </a:pPr>
                      <a:endParaRPr lang="en-GB" sz="1400" noProof="0">
                        <a:effectLst/>
                      </a:endParaRPr>
                    </a:p>
                  </a:txBody>
                  <a:tcPr marL="28575" marR="28575" marT="19050" marB="19050" anchor="ctr">
                    <a:solidFill>
                      <a:srgbClr val="FCE1E1"/>
                    </a:solidFill>
                  </a:tcPr>
                </a:tc>
                <a:tc rowSpan="3">
                  <a:txBody>
                    <a:bodyPr/>
                    <a:lstStyle/>
                    <a:p>
                      <a:pPr lvl="0" algn="ctr">
                        <a:buNone/>
                      </a:pPr>
                      <a:endParaRPr lang="en-GB" sz="1400" noProof="0">
                        <a:effectLst/>
                      </a:endParaRPr>
                    </a:p>
                  </a:txBody>
                  <a:tcPr marL="28575" marR="28575" marT="19050" marB="19050" anchor="ctr">
                    <a:solidFill>
                      <a:srgbClr val="FCE1E1"/>
                    </a:solidFill>
                  </a:tcPr>
                </a:tc>
                <a:tc vMerge="1">
                  <a:txBody>
                    <a:bodyPr/>
                    <a:lstStyle/>
                    <a:p>
                      <a:endParaRPr lang="fr-FR"/>
                    </a:p>
                  </a:txBody>
                  <a:tcPr marL="28575" marR="28575" marT="19050" marB="19050" anchor="b"/>
                </a:tc>
                <a:extLst>
                  <a:ext uri="{0D108BD9-81ED-4DB2-BD59-A6C34878D82A}">
                    <a16:rowId xmlns:a16="http://schemas.microsoft.com/office/drawing/2014/main" val="1108659724"/>
                  </a:ext>
                </a:extLst>
              </a:tr>
              <a:tr h="265163">
                <a:tc vMerge="1">
                  <a:txBody>
                    <a:bodyPr/>
                    <a:lstStyle/>
                    <a:p>
                      <a:endParaRPr lang="fr-FR"/>
                    </a:p>
                  </a:txBody>
                  <a:tcPr marL="0" marR="0" marT="0" marB="0" horzOverflow="overflow"/>
                </a:tc>
                <a:tc vMerge="1">
                  <a:txBody>
                    <a:bodyPr/>
                    <a:lstStyle/>
                    <a:p>
                      <a:endParaRPr lang="fr-FR" sz="1400">
                        <a:solidFill>
                          <a:srgbClr val="136569"/>
                        </a:solidFill>
                        <a:effectLst/>
                      </a:endParaRPr>
                    </a:p>
                  </a:txBody>
                  <a:tcPr marL="28575" marR="28575" marT="19050" marB="19050" anchor="b"/>
                </a:tc>
                <a:tc>
                  <a:txBody>
                    <a:bodyPr/>
                    <a:lstStyle/>
                    <a:p>
                      <a:pPr lvl="0" algn="l">
                        <a:lnSpc>
                          <a:spcPct val="100000"/>
                        </a:lnSpc>
                        <a:spcBef>
                          <a:spcPts val="0"/>
                        </a:spcBef>
                        <a:spcAft>
                          <a:spcPts val="0"/>
                        </a:spcAft>
                        <a:buNone/>
                      </a:pPr>
                      <a:r>
                        <a:rPr lang="en-GB" sz="1400" b="0" i="0" u="none" strike="noStrike" noProof="0">
                          <a:solidFill>
                            <a:srgbClr val="136569"/>
                          </a:solidFill>
                          <a:effectLst/>
                          <a:latin typeface="Calibri"/>
                        </a:rPr>
                        <a:t>AVHRR NOAA 18</a:t>
                      </a:r>
                      <a:endParaRPr lang="en-GB" sz="1400" b="0" i="0" u="none" strike="noStrike" noProof="0">
                        <a:solidFill>
                          <a:srgbClr val="000000"/>
                        </a:solidFill>
                        <a:effectLst/>
                        <a:latin typeface="Calibri"/>
                      </a:endParaRPr>
                    </a:p>
                  </a:txBody>
                  <a:tcPr marL="28575" marR="28575" marT="19050" marB="19050" anchor="b"/>
                </a:tc>
                <a:tc>
                  <a:txBody>
                    <a:bodyPr/>
                    <a:lstStyle/>
                    <a:p>
                      <a:pPr lvl="0">
                        <a:buNone/>
                      </a:pPr>
                      <a:r>
                        <a:rPr lang="en-GB" sz="1400" b="0" i="0" u="none" strike="noStrike" noProof="0">
                          <a:effectLst/>
                          <a:latin typeface="Calibri"/>
                        </a:rPr>
                        <a:t>CCI_SCFG_AVHRR_NOAA18</a:t>
                      </a:r>
                      <a:endParaRPr lang="en-GB" noProof="0"/>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marL="28575" marR="28575" marT="19050" marB="19050" anchor="b"/>
                </a:tc>
                <a:extLst>
                  <a:ext uri="{0D108BD9-81ED-4DB2-BD59-A6C34878D82A}">
                    <a16:rowId xmlns:a16="http://schemas.microsoft.com/office/drawing/2014/main" val="2691462507"/>
                  </a:ext>
                </a:extLst>
              </a:tr>
              <a:tr h="265163">
                <a:tc vMerge="1">
                  <a:txBody>
                    <a:bodyPr/>
                    <a:lstStyle/>
                    <a:p>
                      <a:endParaRPr lang="fr-FR"/>
                    </a:p>
                  </a:txBody>
                  <a:tcPr marL="0" marR="0" marT="0" marB="0" horzOverflow="overflow"/>
                </a:tc>
                <a:tc vMerge="1">
                  <a:txBody>
                    <a:bodyPr/>
                    <a:lstStyle/>
                    <a:p>
                      <a:endParaRPr lang="fr-FR" sz="1400">
                        <a:solidFill>
                          <a:srgbClr val="136569"/>
                        </a:solidFill>
                        <a:effectLst/>
                      </a:endParaRPr>
                    </a:p>
                  </a:txBody>
                  <a:tcPr marL="28575" marR="28575" marT="19050" marB="19050" anchor="b"/>
                </a:tc>
                <a:tc>
                  <a:txBody>
                    <a:bodyPr/>
                    <a:lstStyle/>
                    <a:p>
                      <a:pPr lvl="0" algn="l">
                        <a:lnSpc>
                          <a:spcPct val="100000"/>
                        </a:lnSpc>
                        <a:spcBef>
                          <a:spcPts val="0"/>
                        </a:spcBef>
                        <a:spcAft>
                          <a:spcPts val="0"/>
                        </a:spcAft>
                        <a:buNone/>
                      </a:pPr>
                      <a:r>
                        <a:rPr lang="en-GB" sz="1400" b="0" i="0" u="none" strike="noStrike" noProof="0">
                          <a:solidFill>
                            <a:srgbClr val="136569"/>
                          </a:solidFill>
                          <a:effectLst/>
                          <a:latin typeface="Calibri"/>
                        </a:rPr>
                        <a:t>AVHRR NOAA 19</a:t>
                      </a:r>
                      <a:endParaRPr lang="en-GB" sz="1400" b="0" i="0" u="none" strike="noStrike" noProof="0">
                        <a:solidFill>
                          <a:srgbClr val="000000"/>
                        </a:solidFill>
                        <a:effectLst/>
                        <a:latin typeface="Calibri"/>
                      </a:endParaRPr>
                    </a:p>
                  </a:txBody>
                  <a:tcPr marL="28575" marR="28575" marT="19050" marB="19050" anchor="b"/>
                </a:tc>
                <a:tc>
                  <a:txBody>
                    <a:bodyPr/>
                    <a:lstStyle/>
                    <a:p>
                      <a:pPr lvl="0">
                        <a:buNone/>
                      </a:pPr>
                      <a:r>
                        <a:rPr lang="en-GB" sz="1400" b="0" i="0" u="none" strike="noStrike" noProof="0">
                          <a:effectLst/>
                          <a:latin typeface="Calibri"/>
                        </a:rPr>
                        <a:t>CCI_SCFG_AVHRR_NOAA19</a:t>
                      </a:r>
                      <a:endParaRPr lang="en-GB" noProof="0"/>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marL="28575" marR="28575" marT="19050" marB="19050" anchor="b"/>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marL="28575" marR="28575" marT="19050" marB="19050" anchor="b"/>
                </a:tc>
                <a:extLst>
                  <a:ext uri="{0D108BD9-81ED-4DB2-BD59-A6C34878D82A}">
                    <a16:rowId xmlns:a16="http://schemas.microsoft.com/office/drawing/2014/main" val="754724286"/>
                  </a:ext>
                </a:extLst>
              </a:tr>
              <a:tr h="265163">
                <a:tc rowSpan="3">
                  <a:txBody>
                    <a:bodyPr/>
                    <a:lstStyle/>
                    <a:p>
                      <a:pPr rtl="0" fontAlgn="ctr">
                        <a:buNone/>
                      </a:pPr>
                      <a:r>
                        <a:rPr lang="en-GB" sz="1800" b="1" noProof="0">
                          <a:solidFill>
                            <a:srgbClr val="1CADE4"/>
                          </a:solidFill>
                          <a:effectLst/>
                        </a:rPr>
                        <a:t>CLMS </a:t>
                      </a:r>
                      <a:endParaRPr lang="en-GB" noProof="0"/>
                    </a:p>
                    <a:p>
                      <a:pPr lvl="0">
                        <a:buNone/>
                      </a:pPr>
                      <a:r>
                        <a:rPr lang="en-GB" sz="1800" b="1" noProof="0">
                          <a:solidFill>
                            <a:srgbClr val="1CADE4"/>
                          </a:solidFill>
                          <a:effectLst/>
                        </a:rPr>
                        <a:t>global</a:t>
                      </a:r>
                    </a:p>
                  </a:txBody>
                  <a:tcPr marL="28575" marR="28575" marT="19050" marB="19050" anchor="ctr"/>
                </a:tc>
                <a:tc gridSpan="2">
                  <a:txBody>
                    <a:bodyPr/>
                    <a:lstStyle/>
                    <a:p>
                      <a:pPr rtl="0" fontAlgn="b">
                        <a:buNone/>
                      </a:pPr>
                      <a:r>
                        <a:rPr lang="en-GB" sz="1400" b="1" noProof="0">
                          <a:solidFill>
                            <a:srgbClr val="1CADE4"/>
                          </a:solidFill>
                          <a:effectLst/>
                        </a:rPr>
                        <a:t>SWE</a:t>
                      </a:r>
                    </a:p>
                  </a:txBody>
                  <a:tcPr marL="28575" marR="28575" marT="19050" marB="19050" anchor="b"/>
                </a:tc>
                <a:tc hMerge="1">
                  <a:txBody>
                    <a:bodyPr/>
                    <a:lstStyle/>
                    <a:p>
                      <a:endParaRPr lang="fr-FR"/>
                    </a:p>
                  </a:txBody>
                  <a:tcPr marL="28575" marR="28575" marT="19050" marB="19050" anchor="b"/>
                </a:tc>
                <a:tc>
                  <a:txBody>
                    <a:bodyPr/>
                    <a:lstStyle/>
                    <a:p>
                      <a:pPr lvl="0">
                        <a:buNone/>
                      </a:pPr>
                      <a:r>
                        <a:rPr lang="en-GB" sz="1400" b="0" i="0" u="none" strike="noStrike" noProof="0">
                          <a:effectLst/>
                          <a:latin typeface="Calibri"/>
                        </a:rPr>
                        <a:t>CLMS_SWE</a:t>
                      </a:r>
                      <a:endParaRPr lang="en-GB" noProof="0"/>
                    </a:p>
                  </a:txBody>
                  <a:tcPr marL="28575" marR="28575" marT="19050" marB="19050" anchor="b"/>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algn="ctr" rtl="0" fontAlgn="b">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r>
                        <a:rPr lang="en-GB" sz="1400" noProof="0">
                          <a:solidFill>
                            <a:schemeClr val="accent3">
                              <a:lumMod val="49000"/>
                            </a:schemeClr>
                          </a:solidFill>
                          <a:effectLst/>
                        </a:rPr>
                        <a:t>2016-2024</a:t>
                      </a:r>
                    </a:p>
                  </a:txBody>
                  <a:tcPr marL="28575" marR="28575" marT="19050" marB="19050" anchor="ctr"/>
                </a:tc>
                <a:extLst>
                  <a:ext uri="{0D108BD9-81ED-4DB2-BD59-A6C34878D82A}">
                    <a16:rowId xmlns:a16="http://schemas.microsoft.com/office/drawing/2014/main" val="3858934861"/>
                  </a:ext>
                </a:extLst>
              </a:tr>
              <a:tr h="316155">
                <a:tc vMerge="1">
                  <a:txBody>
                    <a:bodyPr/>
                    <a:lstStyle/>
                    <a:p>
                      <a:endParaRPr lang="fr-FR"/>
                    </a:p>
                  </a:txBody>
                  <a:tcPr marL="0" marR="0" marT="0" marB="0" horzOverflow="overflow"/>
                </a:tc>
                <a:tc rowSpan="2">
                  <a:txBody>
                    <a:bodyPr/>
                    <a:lstStyle/>
                    <a:p>
                      <a:pPr rtl="0" fontAlgn="b">
                        <a:buNone/>
                      </a:pPr>
                      <a:r>
                        <a:rPr lang="en-GB" sz="1400" b="1" noProof="0">
                          <a:solidFill>
                            <a:srgbClr val="1CADE4"/>
                          </a:solidFill>
                          <a:effectLst/>
                        </a:rPr>
                        <a:t>SCE</a:t>
                      </a:r>
                    </a:p>
                    <a:p>
                      <a:pPr lvl="0" rtl="0">
                        <a:buNone/>
                      </a:pPr>
                      <a:endParaRPr lang="en-GB" sz="1400" b="1" noProof="0">
                        <a:solidFill>
                          <a:srgbClr val="1CADE4"/>
                        </a:solidFill>
                        <a:effectLst/>
                      </a:endParaRPr>
                    </a:p>
                  </a:txBody>
                  <a:tcPr marL="28575" marR="28575" marT="19050" marB="19050" anchor="b"/>
                </a:tc>
                <a:tc>
                  <a:txBody>
                    <a:bodyPr/>
                    <a:lstStyle/>
                    <a:p>
                      <a:pPr lvl="0">
                        <a:buNone/>
                      </a:pPr>
                      <a:r>
                        <a:rPr lang="en-GB" sz="1400" b="0" noProof="0">
                          <a:solidFill>
                            <a:srgbClr val="1CADE4"/>
                          </a:solidFill>
                          <a:effectLst/>
                        </a:rPr>
                        <a:t>EU</a:t>
                      </a:r>
                    </a:p>
                  </a:txBody>
                  <a:tcPr marL="28575" marR="28575" marT="19050" marB="19050" anchor="b"/>
                </a:tc>
                <a:tc>
                  <a:txBody>
                    <a:bodyPr/>
                    <a:lstStyle/>
                    <a:p>
                      <a:pPr lvl="0">
                        <a:buNone/>
                      </a:pPr>
                      <a:r>
                        <a:rPr lang="en-GB" sz="1400" b="0" i="0" u="none" strike="noStrike" noProof="0">
                          <a:effectLst/>
                          <a:latin typeface="Calibri"/>
                        </a:rPr>
                        <a:t>CLMS_SCE_EUR</a:t>
                      </a:r>
                      <a:endParaRPr lang="en-GB" noProof="0"/>
                    </a:p>
                  </a:txBody>
                  <a:tcPr marL="28575" marR="28575" marT="19050" marB="19050" anchor="b"/>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algn="ctr" rtl="0" fontAlgn="b">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rowSpan="2">
                  <a:txBody>
                    <a:bodyPr/>
                    <a:lstStyle/>
                    <a:p>
                      <a:pPr lvl="0" algn="ctr">
                        <a:buNone/>
                      </a:pPr>
                      <a:r>
                        <a:rPr lang="en-GB" sz="1400" noProof="0">
                          <a:solidFill>
                            <a:srgbClr val="C00000"/>
                          </a:solidFill>
                          <a:effectLst/>
                        </a:rPr>
                        <a:t>2018</a:t>
                      </a:r>
                      <a:r>
                        <a:rPr lang="en-GB" sz="1400" noProof="0">
                          <a:solidFill>
                            <a:schemeClr val="accent3">
                              <a:lumMod val="49000"/>
                            </a:schemeClr>
                          </a:solidFill>
                          <a:effectLst/>
                        </a:rPr>
                        <a:t>-2024</a:t>
                      </a:r>
                    </a:p>
                  </a:txBody>
                  <a:tcPr marL="28575" marR="28575" marT="19050" marB="19050" anchor="ctr"/>
                </a:tc>
                <a:extLst>
                  <a:ext uri="{0D108BD9-81ED-4DB2-BD59-A6C34878D82A}">
                    <a16:rowId xmlns:a16="http://schemas.microsoft.com/office/drawing/2014/main" val="1857482057"/>
                  </a:ext>
                </a:extLst>
              </a:tr>
              <a:tr h="346751">
                <a:tc vMerge="1">
                  <a:txBody>
                    <a:bodyPr/>
                    <a:lstStyle/>
                    <a:p>
                      <a:endParaRPr lang="fr-FR"/>
                    </a:p>
                  </a:txBody>
                  <a:tcPr marL="0" marR="0" marT="0" marB="0" horzOverflow="overflow"/>
                </a:tc>
                <a:tc vMerge="1">
                  <a:txBody>
                    <a:bodyPr/>
                    <a:lstStyle/>
                    <a:p>
                      <a:endParaRPr lang="fr-FR" sz="1400">
                        <a:solidFill>
                          <a:srgbClr val="1CADE4"/>
                        </a:solidFill>
                        <a:effectLst/>
                      </a:endParaRPr>
                    </a:p>
                  </a:txBody>
                  <a:tcPr marL="28575" marR="28575" marT="19050" marB="19050" anchor="b"/>
                </a:tc>
                <a:tc>
                  <a:txBody>
                    <a:bodyPr/>
                    <a:lstStyle/>
                    <a:p>
                      <a:pPr lvl="0">
                        <a:buNone/>
                      </a:pPr>
                      <a:r>
                        <a:rPr lang="en-GB" sz="1400" b="0" noProof="0">
                          <a:solidFill>
                            <a:srgbClr val="1CADE4"/>
                          </a:solidFill>
                          <a:effectLst/>
                        </a:rPr>
                        <a:t>NH</a:t>
                      </a:r>
                    </a:p>
                  </a:txBody>
                  <a:tcPr marL="28575" marR="28575" marT="19050" marB="19050" anchor="b"/>
                </a:tc>
                <a:tc>
                  <a:txBody>
                    <a:bodyPr/>
                    <a:lstStyle/>
                    <a:p>
                      <a:pPr lvl="0">
                        <a:buNone/>
                      </a:pPr>
                      <a:r>
                        <a:rPr lang="en-GB" sz="1400" b="0" i="0" u="none" strike="noStrike" noProof="0">
                          <a:effectLst/>
                          <a:latin typeface="Calibri"/>
                        </a:rPr>
                        <a:t>CLMS_SCE_NH</a:t>
                      </a:r>
                      <a:endParaRPr lang="en-GB" noProof="0"/>
                    </a:p>
                  </a:txBody>
                  <a:tcPr marL="28575" marR="28575" marT="19050" marB="19050" anchor="b"/>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algn="ctr" rtl="0" fontAlgn="b">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r>
                        <a:rPr lang="en-GB" sz="1400" noProof="0">
                          <a:effectLst/>
                        </a:rPr>
                        <a:t>x</a:t>
                      </a:r>
                    </a:p>
                  </a:txBody>
                  <a:tcPr marL="28575" marR="28575" marT="19050" marB="19050" anchor="ctr">
                    <a:solidFill>
                      <a:schemeClr val="bg1">
                        <a:lumMod val="95000"/>
                      </a:schemeClr>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a:txBody>
                    <a:bodyPr/>
                    <a:lstStyle/>
                    <a:p>
                      <a:pPr lvl="0" algn="ctr">
                        <a:buNone/>
                      </a:pPr>
                      <a:endParaRPr lang="en-GB" sz="1400" noProof="0">
                        <a:effectLst/>
                      </a:endParaRPr>
                    </a:p>
                  </a:txBody>
                  <a:tcPr marL="28575" marR="28575" marT="19050" marB="19050" anchor="ctr">
                    <a:solidFill>
                      <a:srgbClr val="FCE1E1"/>
                    </a:solidFill>
                  </a:tcPr>
                </a:tc>
                <a:tc vMerge="1">
                  <a:txBody>
                    <a:bodyPr/>
                    <a:lstStyle/>
                    <a:p>
                      <a:endParaRPr lang="fr-FR"/>
                    </a:p>
                  </a:txBody>
                  <a:tcPr marL="28575" marR="28575" marT="19050" marB="19050" anchor="ctr"/>
                </a:tc>
                <a:extLst>
                  <a:ext uri="{0D108BD9-81ED-4DB2-BD59-A6C34878D82A}">
                    <a16:rowId xmlns:a16="http://schemas.microsoft.com/office/drawing/2014/main" val="979761599"/>
                  </a:ext>
                </a:extLst>
              </a:tr>
              <a:tr h="346751">
                <a:tc rowSpan="2">
                  <a:txBody>
                    <a:bodyPr/>
                    <a:lstStyle/>
                    <a:p>
                      <a:pPr lvl="0">
                        <a:buNone/>
                      </a:pPr>
                      <a:r>
                        <a:rPr lang="en-GB" sz="1800" b="1" i="0" u="none" strike="noStrike" noProof="0">
                          <a:solidFill>
                            <a:srgbClr val="0070C0"/>
                          </a:solidFill>
                          <a:effectLst/>
                          <a:latin typeface="Calibri"/>
                        </a:rPr>
                        <a:t>CLMS </a:t>
                      </a:r>
                      <a:endParaRPr lang="en-GB" sz="1800" noProof="0"/>
                    </a:p>
                    <a:p>
                      <a:pPr lvl="0">
                        <a:buNone/>
                      </a:pPr>
                      <a:r>
                        <a:rPr lang="en-GB" sz="1800" b="1" i="0" u="none" strike="noStrike" noProof="0">
                          <a:solidFill>
                            <a:srgbClr val="0070C0"/>
                          </a:solidFill>
                          <a:effectLst/>
                          <a:latin typeface="Calibri"/>
                        </a:rPr>
                        <a:t>Europe</a:t>
                      </a:r>
                      <a:endParaRPr lang="en-GB" sz="1800" noProof="0"/>
                    </a:p>
                  </a:txBody>
                  <a:tcPr marL="28575" marR="28575" marT="19050" marB="19050" anchor="ctr"/>
                </a:tc>
                <a:tc gridSpan="2">
                  <a:txBody>
                    <a:bodyPr/>
                    <a:lstStyle/>
                    <a:p>
                      <a:pPr lvl="0">
                        <a:buNone/>
                      </a:pPr>
                      <a:r>
                        <a:rPr lang="en-GB" sz="1400" b="1" i="0" u="none" strike="noStrike" noProof="0">
                          <a:solidFill>
                            <a:srgbClr val="0070C0"/>
                          </a:solidFill>
                          <a:effectLst/>
                          <a:latin typeface="Calibri"/>
                        </a:rPr>
                        <a:t>FSC</a:t>
                      </a:r>
                      <a:endParaRPr lang="en-GB" b="1" noProof="0"/>
                    </a:p>
                  </a:txBody>
                  <a:tcPr marL="28575" marR="28575" marT="19050" marB="19050" anchor="b"/>
                </a:tc>
                <a:tc hMerge="1">
                  <a:txBody>
                    <a:bodyPr/>
                    <a:lstStyle/>
                    <a:p>
                      <a:endParaRPr lang="fr-FR"/>
                    </a:p>
                  </a:txBody>
                  <a:tcPr marL="28575" marR="28575" marT="19050" marB="19050" anchor="b"/>
                </a:tc>
                <a:tc>
                  <a:txBody>
                    <a:bodyPr/>
                    <a:lstStyle/>
                    <a:p>
                      <a:pPr lvl="0">
                        <a:buNone/>
                      </a:pPr>
                      <a:r>
                        <a:rPr lang="en-GB" sz="1400" b="0" i="0" u="none" strike="noStrike" noProof="0">
                          <a:solidFill>
                            <a:srgbClr val="000000"/>
                          </a:solidFill>
                          <a:effectLst/>
                          <a:latin typeface="Calibri"/>
                        </a:rPr>
                        <a:t>CLMS_FSC</a:t>
                      </a:r>
                      <a:endParaRPr lang="en-GB" noProof="0"/>
                    </a:p>
                  </a:txBody>
                  <a:tcPr marL="28575" marR="28575" marT="19050" marB="19050" anchor="b"/>
                </a:tc>
                <a:tc>
                  <a:txBody>
                    <a:bodyPr/>
                    <a:lstStyle/>
                    <a:p>
                      <a:pPr lvl="0" algn="ctr">
                        <a:buNone/>
                      </a:pPr>
                      <a:r>
                        <a:rPr lang="en-GB" sz="1400" b="0" i="0" u="none" strike="noStrike" noProof="0">
                          <a:solidFill>
                            <a:schemeClr val="dk1"/>
                          </a:solidFill>
                          <a:effectLst/>
                          <a:latin typeface="Calibri"/>
                        </a:rPr>
                        <a:t>x</a:t>
                      </a:r>
                    </a:p>
                  </a:txBody>
                  <a:tcPr marL="28575" marR="28575" marT="19050" marB="19050" anchor="ctr">
                    <a:solidFill>
                      <a:schemeClr val="bg1">
                        <a:lumMod val="95000"/>
                      </a:schemeClr>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chemeClr val="bg1">
                        <a:lumMod val="85000"/>
                      </a:schemeClr>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chemeClr val="bg1">
                        <a:lumMod val="85000"/>
                      </a:schemeClr>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chemeClr val="bg1">
                        <a:lumMod val="85000"/>
                      </a:schemeClr>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chemeClr val="bg1">
                        <a:lumMod val="85000"/>
                      </a:schemeClr>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rgbClr val="FFD9D9"/>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rgbClr val="FCE1E1"/>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rgbClr val="FCE1E1"/>
                    </a:solidFill>
                  </a:tcPr>
                </a:tc>
                <a:tc rowSpan="2">
                  <a:txBody>
                    <a:bodyPr/>
                    <a:lstStyle/>
                    <a:p>
                      <a:pPr lvl="0" algn="ctr">
                        <a:buNone/>
                      </a:pPr>
                      <a:endParaRPr lang="en-GB" sz="1400" b="0" i="0" u="none" strike="noStrike" noProof="0">
                        <a:solidFill>
                          <a:srgbClr val="000000"/>
                        </a:solidFill>
                        <a:effectLst/>
                        <a:latin typeface="Calibri"/>
                      </a:endParaRPr>
                    </a:p>
                  </a:txBody>
                  <a:tcPr marL="28575" marR="28575" marT="19050" marB="19050" anchor="ctr">
                    <a:solidFill>
                      <a:srgbClr val="FCE1E1"/>
                    </a:solidFill>
                  </a:tcPr>
                </a:tc>
                <a:tc rowSpan="2">
                  <a:txBody>
                    <a:bodyPr/>
                    <a:lstStyle/>
                    <a:p>
                      <a:pPr lvl="0" algn="ctr">
                        <a:buNone/>
                      </a:pPr>
                      <a:r>
                        <a:rPr lang="en-GB" sz="1400" b="0" i="0" u="none" strike="noStrike" noProof="0">
                          <a:solidFill>
                            <a:schemeClr val="accent3">
                              <a:lumMod val="49000"/>
                            </a:schemeClr>
                          </a:solidFill>
                          <a:effectLst/>
                          <a:latin typeface="Calibri"/>
                        </a:rPr>
                        <a:t>2016-2024</a:t>
                      </a:r>
                    </a:p>
                  </a:txBody>
                  <a:tcPr marL="28575" marR="28575" marT="19050" marB="19050" anchor="ctr"/>
                </a:tc>
                <a:extLst>
                  <a:ext uri="{0D108BD9-81ED-4DB2-BD59-A6C34878D82A}">
                    <a16:rowId xmlns:a16="http://schemas.microsoft.com/office/drawing/2014/main" val="3578916252"/>
                  </a:ext>
                </a:extLst>
              </a:tr>
              <a:tr h="346751">
                <a:tc vMerge="1">
                  <a:txBody>
                    <a:bodyPr/>
                    <a:lstStyle/>
                    <a:p>
                      <a:endParaRPr lang="fr-FR"/>
                    </a:p>
                  </a:txBody>
                  <a:tcPr marL="28575" marR="28575" marT="19050" marB="19050" anchor="ctr"/>
                </a:tc>
                <a:tc gridSpan="2">
                  <a:txBody>
                    <a:bodyPr/>
                    <a:lstStyle/>
                    <a:p>
                      <a:pPr lvl="0">
                        <a:buNone/>
                      </a:pPr>
                      <a:r>
                        <a:rPr lang="en-GB" sz="1400" b="1" i="0" u="none" strike="noStrike" noProof="0">
                          <a:solidFill>
                            <a:srgbClr val="0070C0"/>
                          </a:solidFill>
                          <a:effectLst/>
                          <a:latin typeface="Calibri"/>
                        </a:rPr>
                        <a:t>GFSC</a:t>
                      </a:r>
                      <a:endParaRPr lang="en-GB" b="1" noProof="0"/>
                    </a:p>
                  </a:txBody>
                  <a:tcPr marL="28575" marR="28575" marT="19050" marB="19050" anchor="b"/>
                </a:tc>
                <a:tc hMerge="1">
                  <a:txBody>
                    <a:bodyPr/>
                    <a:lstStyle/>
                    <a:p>
                      <a:endParaRPr lang="fr-FR"/>
                    </a:p>
                  </a:txBody>
                  <a:tcPr marL="28575" marR="28575" marT="19050" marB="19050" anchor="b"/>
                </a:tc>
                <a:tc>
                  <a:txBody>
                    <a:bodyPr/>
                    <a:lstStyle/>
                    <a:p>
                      <a:pPr lvl="0">
                        <a:buNone/>
                      </a:pPr>
                      <a:r>
                        <a:rPr lang="en-GB" sz="1400" b="0" i="0" u="none" strike="noStrike" noProof="0">
                          <a:solidFill>
                            <a:srgbClr val="000000"/>
                          </a:solidFill>
                          <a:effectLst/>
                          <a:latin typeface="Calibri"/>
                        </a:rPr>
                        <a:t>CLMS_GFSC</a:t>
                      </a:r>
                      <a:endParaRPr lang="en-GB" noProof="0"/>
                    </a:p>
                  </a:txBody>
                  <a:tcPr marL="28575" marR="28575" marT="19050" marB="19050" anchor="b"/>
                </a:tc>
                <a:tc>
                  <a:txBody>
                    <a:bodyPr/>
                    <a:lstStyle/>
                    <a:p>
                      <a:pPr lvl="0" algn="ctr">
                        <a:buNone/>
                      </a:pPr>
                      <a:r>
                        <a:rPr lang="en-GB" sz="1400" b="0" i="0" u="none" strike="noStrike" noProof="0">
                          <a:solidFill>
                            <a:srgbClr val="000000"/>
                          </a:solidFill>
                          <a:effectLst/>
                          <a:latin typeface="Calibri"/>
                        </a:rPr>
                        <a:t>x</a:t>
                      </a:r>
                    </a:p>
                  </a:txBody>
                  <a:tcPr marL="28575" marR="28575" marT="19050" marB="19050" anchor="ctr">
                    <a:solidFill>
                      <a:schemeClr val="bg1">
                        <a:lumMod val="95000"/>
                      </a:schemeClr>
                    </a:solidFill>
                  </a:tcPr>
                </a:tc>
                <a:tc vMerge="1">
                  <a:txBody>
                    <a:bodyPr/>
                    <a:lstStyle/>
                    <a:p>
                      <a:endParaRPr lang="fr-FR"/>
                    </a:p>
                  </a:txBody>
                  <a:tcPr marL="28575" marR="28575" marT="19050" marB="19050" anchor="b"/>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213623611"/>
                  </a:ext>
                </a:extLst>
              </a:tr>
            </a:tbl>
          </a:graphicData>
        </a:graphic>
      </p:graphicFrame>
    </p:spTree>
    <p:extLst>
      <p:ext uri="{BB962C8B-B14F-4D97-AF65-F5344CB8AC3E}">
        <p14:creationId xmlns:p14="http://schemas.microsoft.com/office/powerpoint/2010/main" val="3135186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3845-285F-5381-5BAA-B1DFD32DCF51}"/>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0B5F829A-A752-E66F-F21B-F237BC3EAFFD}"/>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en-GB" sz="4000" noProof="0" dirty="0">
                <a:solidFill>
                  <a:schemeClr val="lt1"/>
                </a:solidFill>
                <a:latin typeface="Century Gothic"/>
                <a:ea typeface="Century Gothic"/>
                <a:cs typeface="Century Gothic"/>
                <a:sym typeface="Century Gothic"/>
              </a:rPr>
              <a:t>River Width</a:t>
            </a:r>
            <a:endParaRPr lang="en-GB" noProof="0" dirty="0">
              <a:solidFill>
                <a:schemeClr val="lt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5329BC96-280D-6058-FECF-0461C0F6C243}"/>
              </a:ext>
            </a:extLst>
          </p:cNvPr>
          <p:cNvSpPr txBox="1"/>
          <p:nvPr/>
        </p:nvSpPr>
        <p:spPr>
          <a:xfrm>
            <a:off x="150395" y="1102895"/>
            <a:ext cx="1100889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600" b="1">
                <a:ea typeface="+mn-lt"/>
                <a:cs typeface="+mn-lt"/>
              </a:rPr>
              <a:t>Automated workflow is developed to generate river reach water extent time series​ using satellite imagery:</a:t>
            </a:r>
          </a:p>
          <a:p>
            <a:pPr algn="ctr"/>
            <a:endParaRPr lang="en-GB" noProof="0"/>
          </a:p>
        </p:txBody>
      </p:sp>
      <p:pic>
        <p:nvPicPr>
          <p:cNvPr id="3" name="Picture 2" descr="A satellite in space over earth&#10;&#10;AI-generated content may be incorrect.">
            <a:extLst>
              <a:ext uri="{FF2B5EF4-FFF2-40B4-BE49-F238E27FC236}">
                <a16:creationId xmlns:a16="http://schemas.microsoft.com/office/drawing/2014/main" id="{8DF29357-0296-9842-6418-B5C81B7F2246}"/>
              </a:ext>
            </a:extLst>
          </p:cNvPr>
          <p:cNvPicPr>
            <a:picLocks noChangeAspect="1"/>
          </p:cNvPicPr>
          <p:nvPr/>
        </p:nvPicPr>
        <p:blipFill>
          <a:blip r:embed="rId2"/>
          <a:stretch>
            <a:fillRect/>
          </a:stretch>
        </p:blipFill>
        <p:spPr>
          <a:xfrm>
            <a:off x="4862471" y="1641875"/>
            <a:ext cx="2627397" cy="2344655"/>
          </a:xfrm>
          <a:prstGeom prst="rect">
            <a:avLst/>
          </a:prstGeom>
        </p:spPr>
      </p:pic>
      <p:sp>
        <p:nvSpPr>
          <p:cNvPr id="4" name="TextBox 3">
            <a:extLst>
              <a:ext uri="{FF2B5EF4-FFF2-40B4-BE49-F238E27FC236}">
                <a16:creationId xmlns:a16="http://schemas.microsoft.com/office/drawing/2014/main" id="{C2B88472-E292-0A85-2E4F-2FBA1720911A}"/>
              </a:ext>
            </a:extLst>
          </p:cNvPr>
          <p:cNvSpPr txBox="1"/>
          <p:nvPr/>
        </p:nvSpPr>
        <p:spPr>
          <a:xfrm>
            <a:off x="99118" y="4163786"/>
            <a:ext cx="6096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400" kern="1200" noProof="0">
                <a:latin typeface="Calibri"/>
                <a:ea typeface="Calibri"/>
                <a:cs typeface="Calibri"/>
              </a:rPr>
              <a:t>And auxiliary data like </a:t>
            </a:r>
            <a:r>
              <a:rPr lang="en-GB" sz="1400" kern="1200" noProof="0">
                <a:solidFill>
                  <a:srgbClr val="FBAB18"/>
                </a:solidFill>
                <a:latin typeface="Calibri"/>
                <a:ea typeface="Calibri"/>
                <a:cs typeface="Calibri"/>
              </a:rPr>
              <a:t>SWORD, </a:t>
            </a:r>
            <a:r>
              <a:rPr lang="en-GB" sz="1400" kern="1200" noProof="0">
                <a:solidFill>
                  <a:srgbClr val="F1666A"/>
                </a:solidFill>
                <a:latin typeface="Calibri"/>
                <a:ea typeface="Calibri"/>
                <a:cs typeface="Calibri"/>
              </a:rPr>
              <a:t>GSW, </a:t>
            </a:r>
            <a:r>
              <a:rPr lang="en-GB" sz="1400" kern="1200" noProof="0">
                <a:solidFill>
                  <a:schemeClr val="accent5"/>
                </a:solidFill>
                <a:latin typeface="Calibri"/>
                <a:ea typeface="Calibri"/>
                <a:cs typeface="Calibri"/>
              </a:rPr>
              <a:t>FABDEM</a:t>
            </a:r>
          </a:p>
          <a:p>
            <a:pPr algn="ctr"/>
            <a:endParaRPr lang="en-GB" noProof="0"/>
          </a:p>
        </p:txBody>
      </p:sp>
      <p:pic>
        <p:nvPicPr>
          <p:cNvPr id="6" name="Picture 5" descr="A screenshot of a computer generated image&#10;&#10;AI-generated content may be incorrect.">
            <a:extLst>
              <a:ext uri="{FF2B5EF4-FFF2-40B4-BE49-F238E27FC236}">
                <a16:creationId xmlns:a16="http://schemas.microsoft.com/office/drawing/2014/main" id="{4A81A2A1-B48E-C019-5882-966F090084D1}"/>
              </a:ext>
            </a:extLst>
          </p:cNvPr>
          <p:cNvPicPr>
            <a:picLocks noChangeAspect="1"/>
          </p:cNvPicPr>
          <p:nvPr/>
        </p:nvPicPr>
        <p:blipFill>
          <a:blip r:embed="rId3"/>
          <a:stretch>
            <a:fillRect/>
          </a:stretch>
        </p:blipFill>
        <p:spPr>
          <a:xfrm>
            <a:off x="138973" y="4609169"/>
            <a:ext cx="4775033" cy="1398672"/>
          </a:xfrm>
          <a:prstGeom prst="rect">
            <a:avLst/>
          </a:prstGeom>
        </p:spPr>
      </p:pic>
      <p:pic>
        <p:nvPicPr>
          <p:cNvPr id="9" name="Picture 8" descr="A close up of a web page&#10;&#10;AI-generated content may be incorrect.">
            <a:extLst>
              <a:ext uri="{FF2B5EF4-FFF2-40B4-BE49-F238E27FC236}">
                <a16:creationId xmlns:a16="http://schemas.microsoft.com/office/drawing/2014/main" id="{F26EB12E-242D-8BFA-F4C1-FFAEA6588C4A}"/>
              </a:ext>
            </a:extLst>
          </p:cNvPr>
          <p:cNvPicPr>
            <a:picLocks noChangeAspect="1"/>
          </p:cNvPicPr>
          <p:nvPr/>
        </p:nvPicPr>
        <p:blipFill>
          <a:blip r:embed="rId4"/>
          <a:srcRect t="2765" r="336" b="988"/>
          <a:stretch>
            <a:fillRect/>
          </a:stretch>
        </p:blipFill>
        <p:spPr>
          <a:xfrm>
            <a:off x="6328682" y="4163786"/>
            <a:ext cx="5579165" cy="1841367"/>
          </a:xfrm>
          <a:prstGeom prst="rect">
            <a:avLst/>
          </a:prstGeom>
        </p:spPr>
      </p:pic>
      <p:sp>
        <p:nvSpPr>
          <p:cNvPr id="8" name="TextBox 7">
            <a:extLst>
              <a:ext uri="{FF2B5EF4-FFF2-40B4-BE49-F238E27FC236}">
                <a16:creationId xmlns:a16="http://schemas.microsoft.com/office/drawing/2014/main" id="{48B3F4ED-9436-CA54-54FE-0CCDE85A1B33}"/>
              </a:ext>
            </a:extLst>
          </p:cNvPr>
          <p:cNvSpPr txBox="1"/>
          <p:nvPr/>
        </p:nvSpPr>
        <p:spPr>
          <a:xfrm>
            <a:off x="7576456" y="1621971"/>
            <a:ext cx="39079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ea typeface="+mn-lt"/>
                <a:cs typeface="+mn-lt"/>
              </a:rPr>
              <a:t>Multi-spectral water indices:</a:t>
            </a:r>
          </a:p>
        </p:txBody>
      </p:sp>
      <p:sp>
        <p:nvSpPr>
          <p:cNvPr id="10" name="TextBox 9">
            <a:extLst>
              <a:ext uri="{FF2B5EF4-FFF2-40B4-BE49-F238E27FC236}">
                <a16:creationId xmlns:a16="http://schemas.microsoft.com/office/drawing/2014/main" id="{A7D91BD7-9FF7-E43B-83B2-6354649B820A}"/>
              </a:ext>
            </a:extLst>
          </p:cNvPr>
          <p:cNvSpPr txBox="1"/>
          <p:nvPr/>
        </p:nvSpPr>
        <p:spPr>
          <a:xfrm>
            <a:off x="7511142" y="1970315"/>
            <a:ext cx="4822370" cy="1787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1500" noProof="0">
                <a:ea typeface="+mn-lt"/>
                <a:cs typeface="+mn-lt"/>
              </a:rPr>
              <a:t>NDWI</a:t>
            </a:r>
            <a:r>
              <a:rPr lang="en-GB" sz="1400" noProof="0">
                <a:ea typeface="+mn-lt"/>
                <a:cs typeface="+mn-lt"/>
              </a:rPr>
              <a:t>: </a:t>
            </a:r>
            <a:r>
              <a:rPr lang="en-GB" sz="1300" noProof="0">
                <a:ea typeface="+mn-lt"/>
                <a:cs typeface="+mn-lt"/>
              </a:rPr>
              <a:t>Normalized Difference Water Index</a:t>
            </a:r>
            <a:r>
              <a:rPr lang="en-GB" sz="1400" noProof="0">
                <a:ea typeface="+mn-lt"/>
                <a:cs typeface="+mn-lt"/>
              </a:rPr>
              <a:t> </a:t>
            </a:r>
            <a:endParaRPr lang="en-GB" noProof="0"/>
          </a:p>
          <a:p>
            <a:pPr marL="285750" indent="-285750">
              <a:lnSpc>
                <a:spcPct val="150000"/>
              </a:lnSpc>
              <a:buFont typeface="Arial"/>
              <a:buChar char="•"/>
            </a:pPr>
            <a:r>
              <a:rPr lang="en-GB" sz="1500" noProof="0">
                <a:ea typeface="+mn-lt"/>
                <a:cs typeface="+mn-lt"/>
              </a:rPr>
              <a:t>ANDWI</a:t>
            </a:r>
            <a:r>
              <a:rPr lang="en-GB" sz="1400" noProof="0">
                <a:ea typeface="+mn-lt"/>
                <a:cs typeface="+mn-lt"/>
              </a:rPr>
              <a:t>: </a:t>
            </a:r>
            <a:r>
              <a:rPr lang="en-GB" sz="1300" noProof="0">
                <a:ea typeface="+mn-lt"/>
                <a:cs typeface="+mn-lt"/>
              </a:rPr>
              <a:t>Automated Normalized Difference Water Index </a:t>
            </a:r>
          </a:p>
          <a:p>
            <a:pPr marL="285750" indent="-285750">
              <a:lnSpc>
                <a:spcPct val="150000"/>
              </a:lnSpc>
              <a:buFont typeface="Arial"/>
              <a:buChar char="•"/>
            </a:pPr>
            <a:r>
              <a:rPr lang="en-GB" sz="1500" noProof="0">
                <a:ea typeface="+mn-lt"/>
                <a:cs typeface="+mn-lt"/>
              </a:rPr>
              <a:t>NDMI</a:t>
            </a:r>
            <a:r>
              <a:rPr lang="en-GB" sz="1400" noProof="0">
                <a:ea typeface="+mn-lt"/>
                <a:cs typeface="+mn-lt"/>
              </a:rPr>
              <a:t>: </a:t>
            </a:r>
            <a:r>
              <a:rPr lang="en-GB" sz="1300" noProof="0">
                <a:ea typeface="+mn-lt"/>
                <a:cs typeface="+mn-lt"/>
              </a:rPr>
              <a:t>Normalized Difference Moisture Index </a:t>
            </a:r>
          </a:p>
          <a:p>
            <a:pPr marL="285750" indent="-285750">
              <a:lnSpc>
                <a:spcPct val="150000"/>
              </a:lnSpc>
              <a:buFont typeface="Arial"/>
              <a:buChar char="•"/>
            </a:pPr>
            <a:r>
              <a:rPr lang="en-GB" sz="1500" noProof="0">
                <a:ea typeface="+mn-lt"/>
                <a:cs typeface="+mn-lt"/>
              </a:rPr>
              <a:t>AWEI-</a:t>
            </a:r>
            <a:r>
              <a:rPr lang="en-GB" sz="1500" noProof="0" err="1">
                <a:ea typeface="+mn-lt"/>
                <a:cs typeface="+mn-lt"/>
              </a:rPr>
              <a:t>sh</a:t>
            </a:r>
            <a:r>
              <a:rPr lang="en-GB" sz="1400" noProof="0">
                <a:ea typeface="+mn-lt"/>
                <a:cs typeface="+mn-lt"/>
              </a:rPr>
              <a:t>: </a:t>
            </a:r>
            <a:r>
              <a:rPr lang="en-GB" sz="1200" noProof="0">
                <a:ea typeface="+mn-lt"/>
                <a:cs typeface="+mn-lt"/>
              </a:rPr>
              <a:t>Automated Water Extraction Index - Shadow Version</a:t>
            </a:r>
          </a:p>
          <a:p>
            <a:pPr marL="285750" indent="-285750">
              <a:lnSpc>
                <a:spcPct val="150000"/>
              </a:lnSpc>
              <a:buFont typeface="Arial"/>
              <a:buChar char="•"/>
            </a:pPr>
            <a:r>
              <a:rPr lang="en-GB" sz="1500" noProof="0">
                <a:ea typeface="+mn-lt"/>
                <a:cs typeface="+mn-lt"/>
              </a:rPr>
              <a:t>AWEI-</a:t>
            </a:r>
            <a:r>
              <a:rPr lang="en-GB" sz="1500" noProof="0" err="1">
                <a:ea typeface="+mn-lt"/>
                <a:cs typeface="+mn-lt"/>
              </a:rPr>
              <a:t>nsh</a:t>
            </a:r>
            <a:r>
              <a:rPr lang="en-GB" sz="1400" noProof="0">
                <a:ea typeface="+mn-lt"/>
                <a:cs typeface="+mn-lt"/>
              </a:rPr>
              <a:t>: </a:t>
            </a:r>
            <a:r>
              <a:rPr lang="en-GB" sz="1100" noProof="0">
                <a:ea typeface="+mn-lt"/>
                <a:cs typeface="+mn-lt"/>
              </a:rPr>
              <a:t>Automated Water Extraction Index - Non-Shadow Version</a:t>
            </a:r>
            <a:r>
              <a:rPr lang="en-GB" sz="1200" noProof="0">
                <a:ea typeface="+mn-lt"/>
                <a:cs typeface="+mn-lt"/>
              </a:rPr>
              <a:t> </a:t>
            </a:r>
            <a:endParaRPr lang="en-GB" sz="1200" noProof="0">
              <a:ea typeface="Calibri"/>
              <a:cs typeface="Calibri"/>
            </a:endParaRPr>
          </a:p>
        </p:txBody>
      </p:sp>
      <p:pic>
        <p:nvPicPr>
          <p:cNvPr id="11" name="Picture 10" descr="Landsat 8 | U.S. Geological Survey">
            <a:extLst>
              <a:ext uri="{FF2B5EF4-FFF2-40B4-BE49-F238E27FC236}">
                <a16:creationId xmlns:a16="http://schemas.microsoft.com/office/drawing/2014/main" id="{FC0D3C42-59BA-BD1D-7B0F-204FBA52E8DD}"/>
              </a:ext>
            </a:extLst>
          </p:cNvPr>
          <p:cNvPicPr>
            <a:picLocks noChangeAspect="1"/>
          </p:cNvPicPr>
          <p:nvPr/>
        </p:nvPicPr>
        <p:blipFill>
          <a:blip r:embed="rId5"/>
          <a:srcRect l="-129" t="2811" b="12662"/>
          <a:stretch>
            <a:fillRect/>
          </a:stretch>
        </p:blipFill>
        <p:spPr>
          <a:xfrm>
            <a:off x="150660" y="1626570"/>
            <a:ext cx="2253436" cy="1410608"/>
          </a:xfrm>
          <a:prstGeom prst="rect">
            <a:avLst/>
          </a:prstGeom>
        </p:spPr>
      </p:pic>
      <p:pic>
        <p:nvPicPr>
          <p:cNvPr id="13" name="Picture 12" descr="Landsat 9 - Wikipedia">
            <a:extLst>
              <a:ext uri="{FF2B5EF4-FFF2-40B4-BE49-F238E27FC236}">
                <a16:creationId xmlns:a16="http://schemas.microsoft.com/office/drawing/2014/main" id="{1CBF868C-C2C2-B9E4-B99E-D0B240EB8B58}"/>
              </a:ext>
            </a:extLst>
          </p:cNvPr>
          <p:cNvPicPr>
            <a:picLocks noChangeAspect="1"/>
          </p:cNvPicPr>
          <p:nvPr/>
        </p:nvPicPr>
        <p:blipFill>
          <a:blip r:embed="rId6"/>
          <a:srcRect l="13165" t="3085" r="9418" b="1011"/>
          <a:stretch>
            <a:fillRect/>
          </a:stretch>
        </p:blipFill>
        <p:spPr>
          <a:xfrm>
            <a:off x="2529680" y="1625478"/>
            <a:ext cx="2256597" cy="1414893"/>
          </a:xfrm>
          <a:prstGeom prst="rect">
            <a:avLst/>
          </a:prstGeom>
        </p:spPr>
      </p:pic>
      <p:sp>
        <p:nvSpPr>
          <p:cNvPr id="14" name="TextBox 13">
            <a:extLst>
              <a:ext uri="{FF2B5EF4-FFF2-40B4-BE49-F238E27FC236}">
                <a16:creationId xmlns:a16="http://schemas.microsoft.com/office/drawing/2014/main" id="{50DA70F4-064B-9588-2DB3-AF14A88C4A3B}"/>
              </a:ext>
            </a:extLst>
          </p:cNvPr>
          <p:cNvSpPr txBox="1"/>
          <p:nvPr/>
        </p:nvSpPr>
        <p:spPr>
          <a:xfrm>
            <a:off x="447763" y="3149399"/>
            <a:ext cx="16745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noProof="0">
                <a:ea typeface="Calibri"/>
                <a:cs typeface="Calibri"/>
              </a:rPr>
              <a:t>Landsat 8</a:t>
            </a:r>
            <a:br>
              <a:rPr lang="en-GB" sz="1400" noProof="0">
                <a:ea typeface="Calibri"/>
                <a:cs typeface="Calibri"/>
              </a:rPr>
            </a:br>
            <a:r>
              <a:rPr lang="en-GB" sz="1400" noProof="0">
                <a:ea typeface="Calibri"/>
                <a:cs typeface="Calibri"/>
              </a:rPr>
              <a:t>2013- present</a:t>
            </a:r>
          </a:p>
        </p:txBody>
      </p:sp>
      <p:sp>
        <p:nvSpPr>
          <p:cNvPr id="15" name="TextBox 14">
            <a:extLst>
              <a:ext uri="{FF2B5EF4-FFF2-40B4-BE49-F238E27FC236}">
                <a16:creationId xmlns:a16="http://schemas.microsoft.com/office/drawing/2014/main" id="{349245C5-515E-A8C4-40DC-74421F5B4B43}"/>
              </a:ext>
            </a:extLst>
          </p:cNvPr>
          <p:cNvSpPr txBox="1"/>
          <p:nvPr/>
        </p:nvSpPr>
        <p:spPr>
          <a:xfrm>
            <a:off x="2822111" y="3149399"/>
            <a:ext cx="16745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noProof="0">
                <a:ea typeface="Calibri"/>
                <a:cs typeface="Calibri"/>
              </a:rPr>
              <a:t>Landsat 9</a:t>
            </a:r>
            <a:br>
              <a:rPr lang="en-GB" sz="1400" noProof="0">
                <a:ea typeface="Calibri"/>
                <a:cs typeface="Calibri"/>
              </a:rPr>
            </a:br>
            <a:r>
              <a:rPr lang="en-GB" sz="1400" noProof="0">
                <a:ea typeface="Calibri"/>
                <a:cs typeface="Calibri"/>
              </a:rPr>
              <a:t>2021- present</a:t>
            </a:r>
          </a:p>
        </p:txBody>
      </p:sp>
    </p:spTree>
    <p:extLst>
      <p:ext uri="{BB962C8B-B14F-4D97-AF65-F5344CB8AC3E}">
        <p14:creationId xmlns:p14="http://schemas.microsoft.com/office/powerpoint/2010/main" val="337270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88A2A5D-F3CC-7591-6AAB-B42B41B9249E}"/>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EO dataset scheme</a:t>
            </a:r>
            <a:endParaRPr lang="en-GB" noProof="0" dirty="0">
              <a:solidFill>
                <a:schemeClr val="bg1"/>
              </a:solidFill>
              <a:latin typeface="Century Gothic"/>
            </a:endParaRPr>
          </a:p>
        </p:txBody>
      </p:sp>
      <p:pic>
        <p:nvPicPr>
          <p:cNvPr id="2" name="Immagine 1" descr="Immagine che contiene testo, schermata, Carattere, numero&#10;&#10;Il contenuto generato dall&amp;#39;IA potrebbe non essere corretto.">
            <a:extLst>
              <a:ext uri="{FF2B5EF4-FFF2-40B4-BE49-F238E27FC236}">
                <a16:creationId xmlns:a16="http://schemas.microsoft.com/office/drawing/2014/main" id="{ADC8AC16-CB97-1C8A-12C1-CE55BF940ACC}"/>
              </a:ext>
            </a:extLst>
          </p:cNvPr>
          <p:cNvPicPr>
            <a:picLocks noChangeAspect="1"/>
          </p:cNvPicPr>
          <p:nvPr/>
        </p:nvPicPr>
        <p:blipFill>
          <a:blip r:embed="rId2"/>
          <a:srcRect t="1431" b="4209"/>
          <a:stretch>
            <a:fillRect/>
          </a:stretch>
        </p:blipFill>
        <p:spPr>
          <a:xfrm>
            <a:off x="1333501" y="933449"/>
            <a:ext cx="9715660" cy="5191740"/>
          </a:xfrm>
          <a:prstGeom prst="rect">
            <a:avLst/>
          </a:prstGeom>
        </p:spPr>
      </p:pic>
    </p:spTree>
    <p:extLst>
      <p:ext uri="{BB962C8B-B14F-4D97-AF65-F5344CB8AC3E}">
        <p14:creationId xmlns:p14="http://schemas.microsoft.com/office/powerpoint/2010/main" val="2893334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B3F2-5539-1620-E11D-88C4A43A3A46}"/>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CAB90BD3-A5F5-B5CD-94A9-D5B1298B1999}"/>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en-GB" sz="4000" noProof="0" dirty="0">
                <a:solidFill>
                  <a:schemeClr val="lt1"/>
                </a:solidFill>
                <a:latin typeface="Century Gothic"/>
                <a:ea typeface="Century Gothic"/>
                <a:cs typeface="Century Gothic"/>
                <a:sym typeface="Century Gothic"/>
              </a:rPr>
              <a:t>River Width</a:t>
            </a:r>
            <a:endParaRPr lang="en-GB" noProof="0" dirty="0">
              <a:solidFill>
                <a:schemeClr val="lt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6DF44551-7996-E662-A1E4-32F7E38CDCF6}"/>
              </a:ext>
            </a:extLst>
          </p:cNvPr>
          <p:cNvSpPr txBox="1"/>
          <p:nvPr/>
        </p:nvSpPr>
        <p:spPr>
          <a:xfrm>
            <a:off x="150395" y="1102895"/>
            <a:ext cx="872289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600" b="0" i="0" kern="1200" noProof="0">
                <a:solidFill>
                  <a:srgbClr val="003249"/>
                </a:solidFill>
                <a:latin typeface="Calibri"/>
                <a:ea typeface="Calibri"/>
                <a:cs typeface="Calibri"/>
              </a:rPr>
              <a:t>Automated tools are developed to generate river reach water extent time series</a:t>
            </a:r>
            <a:r>
              <a:rPr lang="en-GB" sz="1600" b="0" i="0" kern="1200" noProof="0">
                <a:solidFill>
                  <a:schemeClr val="tx1"/>
                </a:solidFill>
                <a:latin typeface="Calibri"/>
                <a:ea typeface="Calibri"/>
                <a:cs typeface="Calibri"/>
              </a:rPr>
              <a:t>​</a:t>
            </a:r>
            <a:r>
              <a:rPr lang="en-GB" sz="1600" kern="1200" noProof="0">
                <a:solidFill>
                  <a:schemeClr val="tx1"/>
                </a:solidFill>
                <a:latin typeface="Calibri"/>
                <a:ea typeface="Calibri"/>
                <a:cs typeface="Calibri"/>
              </a:rPr>
              <a:t> using satellite imagery:</a:t>
            </a:r>
          </a:p>
          <a:p>
            <a:pPr algn="ctr"/>
            <a:endParaRPr lang="en-GB" noProof="0"/>
          </a:p>
        </p:txBody>
      </p:sp>
      <p:pic>
        <p:nvPicPr>
          <p:cNvPr id="4" name="Picture 3">
            <a:extLst>
              <a:ext uri="{FF2B5EF4-FFF2-40B4-BE49-F238E27FC236}">
                <a16:creationId xmlns:a16="http://schemas.microsoft.com/office/drawing/2014/main" id="{9BE414AF-5C25-99A5-5F84-E70A273ED902}"/>
              </a:ext>
            </a:extLst>
          </p:cNvPr>
          <p:cNvPicPr>
            <a:picLocks noChangeAspect="1"/>
          </p:cNvPicPr>
          <p:nvPr/>
        </p:nvPicPr>
        <p:blipFill>
          <a:blip r:embed="rId2"/>
          <a:stretch>
            <a:fillRect/>
          </a:stretch>
        </p:blipFill>
        <p:spPr>
          <a:xfrm>
            <a:off x="7299659" y="2621600"/>
            <a:ext cx="4410577" cy="1541045"/>
          </a:xfrm>
          <a:prstGeom prst="rect">
            <a:avLst/>
          </a:prstGeom>
        </p:spPr>
      </p:pic>
      <p:pic>
        <p:nvPicPr>
          <p:cNvPr id="6" name="Picture 5">
            <a:extLst>
              <a:ext uri="{FF2B5EF4-FFF2-40B4-BE49-F238E27FC236}">
                <a16:creationId xmlns:a16="http://schemas.microsoft.com/office/drawing/2014/main" id="{94618735-6096-BBC4-495A-EDABBE8CB71F}"/>
              </a:ext>
            </a:extLst>
          </p:cNvPr>
          <p:cNvPicPr>
            <a:picLocks noChangeAspect="1"/>
          </p:cNvPicPr>
          <p:nvPr/>
        </p:nvPicPr>
        <p:blipFill>
          <a:blip r:embed="rId3"/>
          <a:srcRect l="58436" t="425" r="-82" b="-524"/>
          <a:stretch>
            <a:fillRect/>
          </a:stretch>
        </p:blipFill>
        <p:spPr>
          <a:xfrm>
            <a:off x="6809251" y="4263268"/>
            <a:ext cx="5077505" cy="1921565"/>
          </a:xfrm>
          <a:prstGeom prst="rect">
            <a:avLst/>
          </a:prstGeom>
        </p:spPr>
      </p:pic>
      <p:pic>
        <p:nvPicPr>
          <p:cNvPr id="7" name="Picture 6">
            <a:extLst>
              <a:ext uri="{FF2B5EF4-FFF2-40B4-BE49-F238E27FC236}">
                <a16:creationId xmlns:a16="http://schemas.microsoft.com/office/drawing/2014/main" id="{E76C620E-458A-95B6-A715-C64194132087}"/>
              </a:ext>
            </a:extLst>
          </p:cNvPr>
          <p:cNvPicPr>
            <a:picLocks noChangeAspect="1"/>
          </p:cNvPicPr>
          <p:nvPr/>
        </p:nvPicPr>
        <p:blipFill>
          <a:blip r:embed="rId4"/>
          <a:stretch>
            <a:fillRect/>
          </a:stretch>
        </p:blipFill>
        <p:spPr>
          <a:xfrm>
            <a:off x="9638388" y="968426"/>
            <a:ext cx="2076582" cy="1646782"/>
          </a:xfrm>
          <a:prstGeom prst="rect">
            <a:avLst/>
          </a:prstGeom>
        </p:spPr>
      </p:pic>
      <p:pic>
        <p:nvPicPr>
          <p:cNvPr id="3" name="Picture 2" descr="A diagram of a process&#10;&#10;AI-generated content may be incorrect.">
            <a:extLst>
              <a:ext uri="{FF2B5EF4-FFF2-40B4-BE49-F238E27FC236}">
                <a16:creationId xmlns:a16="http://schemas.microsoft.com/office/drawing/2014/main" id="{58BA7503-44BD-5F55-BB43-DB54C98866EE}"/>
              </a:ext>
            </a:extLst>
          </p:cNvPr>
          <p:cNvPicPr>
            <a:picLocks noChangeAspect="1"/>
          </p:cNvPicPr>
          <p:nvPr/>
        </p:nvPicPr>
        <p:blipFill>
          <a:blip r:embed="rId5"/>
          <a:stretch>
            <a:fillRect/>
          </a:stretch>
        </p:blipFill>
        <p:spPr>
          <a:xfrm>
            <a:off x="150221" y="1403685"/>
            <a:ext cx="6657819" cy="4421605"/>
          </a:xfrm>
          <a:prstGeom prst="rect">
            <a:avLst/>
          </a:prstGeom>
        </p:spPr>
      </p:pic>
    </p:spTree>
    <p:extLst>
      <p:ext uri="{BB962C8B-B14F-4D97-AF65-F5344CB8AC3E}">
        <p14:creationId xmlns:p14="http://schemas.microsoft.com/office/powerpoint/2010/main" val="278205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7A9B-8E46-8D8A-8893-C94B45DC21A3}"/>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7A76DC61-7F93-D746-9769-397CF0FE24B5}"/>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en-GB" sz="4000" noProof="0" dirty="0">
                <a:solidFill>
                  <a:schemeClr val="lt1"/>
                </a:solidFill>
                <a:latin typeface="Century Gothic"/>
                <a:ea typeface="Century Gothic"/>
                <a:cs typeface="Century Gothic"/>
                <a:sym typeface="Century Gothic"/>
              </a:rPr>
              <a:t>River Width</a:t>
            </a:r>
            <a:endParaRPr lang="en-GB" noProof="0" dirty="0">
              <a:solidFill>
                <a:schemeClr val="lt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DB3CD0D9-1047-9CD6-F85D-823A15FA2D89}"/>
              </a:ext>
            </a:extLst>
          </p:cNvPr>
          <p:cNvSpPr txBox="1"/>
          <p:nvPr/>
        </p:nvSpPr>
        <p:spPr>
          <a:xfrm>
            <a:off x="150395" y="1102895"/>
            <a:ext cx="872289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a:solidFill>
                  <a:srgbClr val="003249"/>
                </a:solidFill>
                <a:ea typeface="Calibri"/>
                <a:cs typeface="Calibri"/>
              </a:rPr>
              <a:t>Examples: Landsat</a:t>
            </a:r>
          </a:p>
          <a:p>
            <a:pPr algn="ctr"/>
            <a:endParaRPr lang="en-GB" noProof="0"/>
          </a:p>
        </p:txBody>
      </p:sp>
      <p:pic>
        <p:nvPicPr>
          <p:cNvPr id="3" name="Picture 2" descr="A graph with green lines&#10;&#10;AI-generated content may be incorrect.">
            <a:extLst>
              <a:ext uri="{FF2B5EF4-FFF2-40B4-BE49-F238E27FC236}">
                <a16:creationId xmlns:a16="http://schemas.microsoft.com/office/drawing/2014/main" id="{FF90010F-64A7-7314-EB44-43053BEF4FFE}"/>
              </a:ext>
            </a:extLst>
          </p:cNvPr>
          <p:cNvPicPr>
            <a:picLocks noChangeAspect="1"/>
          </p:cNvPicPr>
          <p:nvPr/>
        </p:nvPicPr>
        <p:blipFill>
          <a:blip r:embed="rId2"/>
          <a:stretch>
            <a:fillRect/>
          </a:stretch>
        </p:blipFill>
        <p:spPr>
          <a:xfrm>
            <a:off x="200526" y="1715191"/>
            <a:ext cx="11889206" cy="3918907"/>
          </a:xfrm>
          <a:prstGeom prst="rect">
            <a:avLst/>
          </a:prstGeom>
        </p:spPr>
      </p:pic>
    </p:spTree>
    <p:extLst>
      <p:ext uri="{BB962C8B-B14F-4D97-AF65-F5344CB8AC3E}">
        <p14:creationId xmlns:p14="http://schemas.microsoft.com/office/powerpoint/2010/main" val="2239465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65811-9A1F-2FD5-5CF1-1B977D3EF83D}"/>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3F979DA4-5DEF-2741-EB95-C6DFBB6A55DB}"/>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en-GB" sz="4000" noProof="0" dirty="0">
                <a:solidFill>
                  <a:schemeClr val="lt1"/>
                </a:solidFill>
                <a:latin typeface="Century Gothic"/>
                <a:ea typeface="Century Gothic"/>
                <a:cs typeface="Century Gothic"/>
                <a:sym typeface="Century Gothic"/>
              </a:rPr>
              <a:t>River Width</a:t>
            </a:r>
            <a:endParaRPr lang="en-GB" noProof="0" dirty="0">
              <a:solidFill>
                <a:schemeClr val="lt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182100A2-4826-2DD4-A802-1AF7D09B205E}"/>
              </a:ext>
            </a:extLst>
          </p:cNvPr>
          <p:cNvSpPr txBox="1"/>
          <p:nvPr/>
        </p:nvSpPr>
        <p:spPr>
          <a:xfrm>
            <a:off x="150395" y="1102895"/>
            <a:ext cx="872289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a:solidFill>
                  <a:srgbClr val="003249"/>
                </a:solidFill>
                <a:ea typeface="Calibri"/>
                <a:cs typeface="Calibri"/>
              </a:rPr>
              <a:t>Examples: Sentinel-2</a:t>
            </a:r>
          </a:p>
          <a:p>
            <a:pPr algn="ctr"/>
            <a:endParaRPr lang="en-GB" noProof="0"/>
          </a:p>
        </p:txBody>
      </p:sp>
      <p:pic>
        <p:nvPicPr>
          <p:cNvPr id="6" name="Picture 5">
            <a:extLst>
              <a:ext uri="{FF2B5EF4-FFF2-40B4-BE49-F238E27FC236}">
                <a16:creationId xmlns:a16="http://schemas.microsoft.com/office/drawing/2014/main" id="{F153F80E-2B1B-6875-FFAC-F7D282E26343}"/>
              </a:ext>
            </a:extLst>
          </p:cNvPr>
          <p:cNvPicPr>
            <a:picLocks noChangeAspect="1"/>
          </p:cNvPicPr>
          <p:nvPr/>
        </p:nvPicPr>
        <p:blipFill>
          <a:blip r:embed="rId2"/>
          <a:stretch>
            <a:fillRect/>
          </a:stretch>
        </p:blipFill>
        <p:spPr>
          <a:xfrm>
            <a:off x="150395" y="1715180"/>
            <a:ext cx="11889206" cy="3918928"/>
          </a:xfrm>
          <a:prstGeom prst="rect">
            <a:avLst/>
          </a:prstGeom>
        </p:spPr>
      </p:pic>
    </p:spTree>
    <p:extLst>
      <p:ext uri="{BB962C8B-B14F-4D97-AF65-F5344CB8AC3E}">
        <p14:creationId xmlns:p14="http://schemas.microsoft.com/office/powerpoint/2010/main" val="3332374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0AB3D-572E-B465-4F55-F3D8B6F5A37E}"/>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F6C802B2-8670-D961-5A6E-33F278E321E9}"/>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en-GB" sz="4000" noProof="0" dirty="0">
                <a:solidFill>
                  <a:schemeClr val="lt1"/>
                </a:solidFill>
                <a:latin typeface="Century Gothic"/>
                <a:ea typeface="Century Gothic"/>
                <a:cs typeface="Century Gothic"/>
                <a:sym typeface="Century Gothic"/>
              </a:rPr>
              <a:t>River Width</a:t>
            </a:r>
            <a:endParaRPr lang="en-GB" noProof="0" dirty="0">
              <a:solidFill>
                <a:schemeClr val="lt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A3DA06C3-E5A8-D489-14E6-4649A29E536D}"/>
              </a:ext>
            </a:extLst>
          </p:cNvPr>
          <p:cNvSpPr txBox="1"/>
          <p:nvPr/>
        </p:nvSpPr>
        <p:spPr>
          <a:xfrm>
            <a:off x="393351" y="4139851"/>
            <a:ext cx="476932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a:solidFill>
                  <a:srgbClr val="003249"/>
                </a:solidFill>
                <a:ea typeface="Calibri"/>
                <a:cs typeface="Calibri"/>
              </a:rPr>
              <a:t>The width time series are stored in NetCDF and CSV format under this folder in the </a:t>
            </a:r>
            <a:r>
              <a:rPr lang="en-GB" sz="1600" noProof="0" err="1">
                <a:solidFill>
                  <a:srgbClr val="003249"/>
                </a:solidFill>
                <a:ea typeface="Calibri"/>
                <a:cs typeface="Calibri"/>
              </a:rPr>
              <a:t>sharepoint</a:t>
            </a:r>
            <a:r>
              <a:rPr lang="en-GB" sz="1600" noProof="0">
                <a:solidFill>
                  <a:srgbClr val="003249"/>
                </a:solidFill>
                <a:ea typeface="Calibri"/>
                <a:cs typeface="Calibri"/>
              </a:rPr>
              <a:t>:</a:t>
            </a:r>
            <a:br>
              <a:rPr lang="en-GB" sz="1600" noProof="0">
                <a:solidFill>
                  <a:srgbClr val="003249"/>
                </a:solidFill>
                <a:ea typeface="Calibri"/>
                <a:cs typeface="Calibri"/>
              </a:rPr>
            </a:br>
            <a:br>
              <a:rPr lang="en-GB" sz="1600" noProof="0">
                <a:solidFill>
                  <a:srgbClr val="003249"/>
                </a:solidFill>
                <a:ea typeface="Calibri"/>
                <a:cs typeface="Calibri"/>
              </a:rPr>
            </a:br>
            <a:br>
              <a:rPr lang="en-GB" sz="1600" noProof="0">
                <a:solidFill>
                  <a:srgbClr val="003249"/>
                </a:solidFill>
                <a:ea typeface="Calibri"/>
                <a:cs typeface="Calibri"/>
              </a:rPr>
            </a:br>
            <a:r>
              <a:rPr lang="en-GB" sz="1600" b="1" noProof="0">
                <a:solidFill>
                  <a:srgbClr val="003249"/>
                </a:solidFill>
                <a:ea typeface="Calibri"/>
                <a:cs typeface="Calibri"/>
              </a:rPr>
              <a:t>General\</a:t>
            </a:r>
            <a:r>
              <a:rPr lang="en-GB" sz="1600" b="1" noProof="0" err="1">
                <a:solidFill>
                  <a:srgbClr val="003249"/>
                </a:solidFill>
                <a:ea typeface="Calibri"/>
                <a:cs typeface="Calibri"/>
              </a:rPr>
              <a:t>Shared_data</a:t>
            </a:r>
            <a:r>
              <a:rPr lang="en-GB" sz="1600" b="1" noProof="0">
                <a:solidFill>
                  <a:srgbClr val="003249"/>
                </a:solidFill>
                <a:ea typeface="Calibri"/>
                <a:cs typeface="Calibri"/>
              </a:rPr>
              <a:t>\(basin)\12_width_timeseries</a:t>
            </a:r>
          </a:p>
          <a:p>
            <a:pPr algn="ctr"/>
            <a:endParaRPr lang="en-GB" noProof="0"/>
          </a:p>
        </p:txBody>
      </p:sp>
      <p:sp>
        <p:nvSpPr>
          <p:cNvPr id="7" name="TextBox 6">
            <a:extLst>
              <a:ext uri="{FF2B5EF4-FFF2-40B4-BE49-F238E27FC236}">
                <a16:creationId xmlns:a16="http://schemas.microsoft.com/office/drawing/2014/main" id="{FE4E7680-DDCF-99B9-9583-9D04A190202F}"/>
              </a:ext>
            </a:extLst>
          </p:cNvPr>
          <p:cNvSpPr txBox="1"/>
          <p:nvPr/>
        </p:nvSpPr>
        <p:spPr>
          <a:xfrm>
            <a:off x="393351" y="1809678"/>
            <a:ext cx="4769329"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600" noProof="0">
                <a:ea typeface="Calibri"/>
                <a:cs typeface="Calibri"/>
              </a:rPr>
              <a:t>Width time series from Sentinel-2 shows higher correlation (</a:t>
            </a:r>
            <a:r>
              <a:rPr lang="en-GB" sz="1600" noProof="0">
                <a:ea typeface="+mn-lt"/>
                <a:cs typeface="+mn-lt"/>
              </a:rPr>
              <a:t>Only a couple of points fall below 0.6)</a:t>
            </a:r>
            <a:r>
              <a:rPr lang="en-GB" sz="1600" noProof="0">
                <a:ea typeface="Calibri"/>
                <a:cs typeface="Calibri"/>
              </a:rPr>
              <a:t> with the in-situ river discharge.</a:t>
            </a:r>
            <a:endParaRPr lang="en-GB" sz="1600" b="1" noProof="0">
              <a:solidFill>
                <a:srgbClr val="003249"/>
              </a:solidFill>
              <a:ea typeface="Calibri"/>
              <a:cs typeface="Calibri"/>
            </a:endParaRPr>
          </a:p>
          <a:p>
            <a:pPr marL="285750" indent="-285750">
              <a:buFont typeface="Arial"/>
              <a:buChar char="•"/>
            </a:pPr>
            <a:endParaRPr lang="en-GB" sz="1600" noProof="0">
              <a:ea typeface="Calibri"/>
              <a:cs typeface="Calibri"/>
            </a:endParaRPr>
          </a:p>
          <a:p>
            <a:pPr marL="285750" indent="-285750">
              <a:buFont typeface="Arial"/>
              <a:buChar char="•"/>
            </a:pPr>
            <a:r>
              <a:rPr lang="en-GB" sz="1600" noProof="0">
                <a:ea typeface="+mn-lt"/>
                <a:cs typeface="+mn-lt"/>
              </a:rPr>
              <a:t>Landsat has more scattered performance</a:t>
            </a:r>
            <a:br>
              <a:rPr lang="en-GB" sz="1600" noProof="0">
                <a:ea typeface="Calibri"/>
                <a:cs typeface="Calibri"/>
              </a:rPr>
            </a:br>
            <a:endParaRPr lang="en-GB" sz="1600" b="1" noProof="0">
              <a:solidFill>
                <a:srgbClr val="003249"/>
              </a:solidFill>
              <a:ea typeface="Calibri"/>
              <a:cs typeface="Calibri"/>
            </a:endParaRPr>
          </a:p>
          <a:p>
            <a:pPr algn="ctr"/>
            <a:endParaRPr lang="en-GB" noProof="0"/>
          </a:p>
        </p:txBody>
      </p:sp>
      <p:pic>
        <p:nvPicPr>
          <p:cNvPr id="9" name="Picture 8" descr="A graph with green and blue squares&#10;&#10;AI-generated content may be incorrect.">
            <a:extLst>
              <a:ext uri="{FF2B5EF4-FFF2-40B4-BE49-F238E27FC236}">
                <a16:creationId xmlns:a16="http://schemas.microsoft.com/office/drawing/2014/main" id="{9DB533AE-F06A-EA51-FF46-6536E3B4DFFB}"/>
              </a:ext>
            </a:extLst>
          </p:cNvPr>
          <p:cNvPicPr>
            <a:picLocks noChangeAspect="1"/>
          </p:cNvPicPr>
          <p:nvPr/>
        </p:nvPicPr>
        <p:blipFill>
          <a:blip r:embed="rId2"/>
          <a:srcRect l="-56" t="3662" r="-202"/>
          <a:stretch>
            <a:fillRect/>
          </a:stretch>
        </p:blipFill>
        <p:spPr>
          <a:xfrm>
            <a:off x="6096276" y="1369390"/>
            <a:ext cx="5493868" cy="3776873"/>
          </a:xfrm>
          <a:prstGeom prst="rect">
            <a:avLst/>
          </a:prstGeom>
        </p:spPr>
      </p:pic>
      <p:sp>
        <p:nvSpPr>
          <p:cNvPr id="12" name="TextBox 11">
            <a:extLst>
              <a:ext uri="{FF2B5EF4-FFF2-40B4-BE49-F238E27FC236}">
                <a16:creationId xmlns:a16="http://schemas.microsoft.com/office/drawing/2014/main" id="{D117DD78-55A6-5D1D-5605-3744B6B82ED9}"/>
              </a:ext>
            </a:extLst>
          </p:cNvPr>
          <p:cNvSpPr txBox="1"/>
          <p:nvPr/>
        </p:nvSpPr>
        <p:spPr>
          <a:xfrm>
            <a:off x="150395" y="1102895"/>
            <a:ext cx="872289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a:solidFill>
                  <a:srgbClr val="003249"/>
                </a:solidFill>
                <a:ea typeface="Calibri"/>
                <a:cs typeface="Calibri"/>
              </a:rPr>
              <a:t>Correlation with </a:t>
            </a:r>
            <a:r>
              <a:rPr lang="en-GB" sz="1600" noProof="0" err="1">
                <a:solidFill>
                  <a:srgbClr val="003249"/>
                </a:solidFill>
                <a:ea typeface="Calibri"/>
                <a:cs typeface="Calibri"/>
              </a:rPr>
              <a:t>insitu</a:t>
            </a:r>
            <a:r>
              <a:rPr lang="en-GB" sz="1600" noProof="0">
                <a:solidFill>
                  <a:srgbClr val="003249"/>
                </a:solidFill>
                <a:ea typeface="Calibri"/>
                <a:cs typeface="Calibri"/>
              </a:rPr>
              <a:t> discharge:</a:t>
            </a:r>
            <a:endParaRPr lang="en-GB" noProof="0"/>
          </a:p>
          <a:p>
            <a:pPr algn="ctr"/>
            <a:endParaRPr lang="en-GB" noProof="0"/>
          </a:p>
        </p:txBody>
      </p:sp>
    </p:spTree>
    <p:extLst>
      <p:ext uri="{BB962C8B-B14F-4D97-AF65-F5344CB8AC3E}">
        <p14:creationId xmlns:p14="http://schemas.microsoft.com/office/powerpoint/2010/main" val="4181969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91121-1008-072E-EC0F-90483184998D}"/>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3FDD295E-F119-4723-3499-945B9B9944FA}"/>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Reflectance Indices</a:t>
            </a:r>
            <a:endParaRPr lang="en-GB" noProof="0" dirty="0">
              <a:solidFill>
                <a:schemeClr val="bg1"/>
              </a:solidFill>
              <a:latin typeface="Century Gothic"/>
            </a:endParaRPr>
          </a:p>
        </p:txBody>
      </p:sp>
      <p:graphicFrame>
        <p:nvGraphicFramePr>
          <p:cNvPr id="5" name="Tabella 4">
            <a:extLst>
              <a:ext uri="{FF2B5EF4-FFF2-40B4-BE49-F238E27FC236}">
                <a16:creationId xmlns:a16="http://schemas.microsoft.com/office/drawing/2014/main" id="{67651B94-2771-4F4F-8F9F-85317688E31D}"/>
              </a:ext>
            </a:extLst>
          </p:cNvPr>
          <p:cNvGraphicFramePr>
            <a:graphicFrameLocks noGrp="1"/>
          </p:cNvGraphicFramePr>
          <p:nvPr>
            <p:extLst>
              <p:ext uri="{D42A27DB-BD31-4B8C-83A1-F6EECF244321}">
                <p14:modId xmlns:p14="http://schemas.microsoft.com/office/powerpoint/2010/main" val="1385642676"/>
              </p:ext>
            </p:extLst>
          </p:nvPr>
        </p:nvGraphicFramePr>
        <p:xfrm>
          <a:off x="813063" y="1676401"/>
          <a:ext cx="10619110" cy="1752599"/>
        </p:xfrm>
        <a:graphic>
          <a:graphicData uri="http://schemas.openxmlformats.org/drawingml/2006/table">
            <a:tbl>
              <a:tblPr firstRow="1" bandRow="1">
                <a:tableStyleId>{93296810-A885-4BE3-A3E7-6D5BEEA58F35}</a:tableStyleId>
              </a:tblPr>
              <a:tblGrid>
                <a:gridCol w="2046131">
                  <a:extLst>
                    <a:ext uri="{9D8B030D-6E8A-4147-A177-3AD203B41FA5}">
                      <a16:colId xmlns:a16="http://schemas.microsoft.com/office/drawing/2014/main" val="2531417817"/>
                    </a:ext>
                  </a:extLst>
                </a:gridCol>
                <a:gridCol w="1657450">
                  <a:extLst>
                    <a:ext uri="{9D8B030D-6E8A-4147-A177-3AD203B41FA5}">
                      <a16:colId xmlns:a16="http://schemas.microsoft.com/office/drawing/2014/main" val="2772930389"/>
                    </a:ext>
                  </a:extLst>
                </a:gridCol>
                <a:gridCol w="2085179">
                  <a:extLst>
                    <a:ext uri="{9D8B030D-6E8A-4147-A177-3AD203B41FA5}">
                      <a16:colId xmlns:a16="http://schemas.microsoft.com/office/drawing/2014/main" val="3474512159"/>
                    </a:ext>
                  </a:extLst>
                </a:gridCol>
                <a:gridCol w="1924781">
                  <a:extLst>
                    <a:ext uri="{9D8B030D-6E8A-4147-A177-3AD203B41FA5}">
                      <a16:colId xmlns:a16="http://schemas.microsoft.com/office/drawing/2014/main" val="3268652874"/>
                    </a:ext>
                  </a:extLst>
                </a:gridCol>
                <a:gridCol w="2905569">
                  <a:extLst>
                    <a:ext uri="{9D8B030D-6E8A-4147-A177-3AD203B41FA5}">
                      <a16:colId xmlns:a16="http://schemas.microsoft.com/office/drawing/2014/main" val="2803366790"/>
                    </a:ext>
                  </a:extLst>
                </a:gridCol>
              </a:tblGrid>
              <a:tr h="370840">
                <a:tc>
                  <a:txBody>
                    <a:bodyPr/>
                    <a:lstStyle/>
                    <a:p>
                      <a:pPr algn="ctr"/>
                      <a:r>
                        <a:rPr lang="it-IT">
                          <a:latin typeface="Century Gothic" panose="020B0502020202020204" pitchFamily="34" charset="0"/>
                        </a:rPr>
                        <a:t>Sensor</a:t>
                      </a:r>
                    </a:p>
                  </a:txBody>
                  <a:tcPr/>
                </a:tc>
                <a:tc>
                  <a:txBody>
                    <a:bodyPr/>
                    <a:lstStyle/>
                    <a:p>
                      <a:pPr lvl="0" algn="ctr">
                        <a:buNone/>
                      </a:pPr>
                      <a:r>
                        <a:rPr lang="it-IT" err="1">
                          <a:latin typeface="Century Gothic" panose="020B0502020202020204" pitchFamily="34" charset="0"/>
                        </a:rPr>
                        <a:t>Temporal</a:t>
                      </a:r>
                      <a:r>
                        <a:rPr lang="it-IT">
                          <a:latin typeface="Century Gothic" panose="020B0502020202020204" pitchFamily="34" charset="0"/>
                        </a:rPr>
                        <a:t> sampling</a:t>
                      </a:r>
                    </a:p>
                  </a:txBody>
                  <a:tcPr/>
                </a:tc>
                <a:tc>
                  <a:txBody>
                    <a:bodyPr/>
                    <a:lstStyle/>
                    <a:p>
                      <a:pPr algn="ctr"/>
                      <a:r>
                        <a:rPr lang="it-IT" err="1">
                          <a:latin typeface="Century Gothic" panose="020B0502020202020204" pitchFamily="34" charset="0"/>
                        </a:rPr>
                        <a:t>Spatial</a:t>
                      </a:r>
                      <a:r>
                        <a:rPr lang="it-IT">
                          <a:latin typeface="Century Gothic" panose="020B0502020202020204" pitchFamily="34" charset="0"/>
                        </a:rPr>
                        <a:t> sampling</a:t>
                      </a:r>
                    </a:p>
                  </a:txBody>
                  <a:tcPr/>
                </a:tc>
                <a:tc>
                  <a:txBody>
                    <a:bodyPr/>
                    <a:lstStyle/>
                    <a:p>
                      <a:pPr algn="ctr"/>
                      <a:r>
                        <a:rPr lang="it-IT" err="1">
                          <a:latin typeface="Century Gothic" panose="020B0502020202020204" pitchFamily="34" charset="0"/>
                        </a:rPr>
                        <a:t>Temporal</a:t>
                      </a:r>
                      <a:r>
                        <a:rPr lang="it-IT">
                          <a:latin typeface="Century Gothic" panose="020B0502020202020204" pitchFamily="34" charset="0"/>
                        </a:rPr>
                        <a:t> coverage</a:t>
                      </a:r>
                    </a:p>
                  </a:txBody>
                  <a:tcPr/>
                </a:tc>
                <a:tc>
                  <a:txBody>
                    <a:bodyPr/>
                    <a:lstStyle/>
                    <a:p>
                      <a:pPr algn="ctr"/>
                      <a:r>
                        <a:rPr lang="it-IT">
                          <a:latin typeface="Century Gothic" panose="020B0502020202020204" pitchFamily="34" charset="0"/>
                        </a:rPr>
                        <a:t>Status</a:t>
                      </a:r>
                    </a:p>
                  </a:txBody>
                  <a:tcPr/>
                </a:tc>
                <a:extLst>
                  <a:ext uri="{0D108BD9-81ED-4DB2-BD59-A6C34878D82A}">
                    <a16:rowId xmlns:a16="http://schemas.microsoft.com/office/drawing/2014/main" val="2992099421"/>
                  </a:ext>
                </a:extLst>
              </a:tr>
              <a:tr h="370840">
                <a:tc>
                  <a:txBody>
                    <a:bodyPr/>
                    <a:lstStyle/>
                    <a:p>
                      <a:pPr algn="ctr"/>
                      <a:r>
                        <a:rPr lang="it-IT">
                          <a:latin typeface="Century Gothic" panose="020B0502020202020204" pitchFamily="34" charset="0"/>
                        </a:rPr>
                        <a:t>MODIS </a:t>
                      </a:r>
                      <a:r>
                        <a:rPr lang="it-IT" err="1">
                          <a:latin typeface="Century Gothic" panose="020B0502020202020204" pitchFamily="34" charset="0"/>
                        </a:rPr>
                        <a:t>Aqua</a:t>
                      </a:r>
                      <a:endParaRPr lang="it-IT">
                        <a:latin typeface="Century Gothic" panose="020B0502020202020204" pitchFamily="34" charset="0"/>
                      </a:endParaRPr>
                    </a:p>
                  </a:txBody>
                  <a:tcPr anchor="ctr"/>
                </a:tc>
                <a:tc>
                  <a:txBody>
                    <a:bodyPr/>
                    <a:lstStyle/>
                    <a:p>
                      <a:pPr lvl="0" algn="ctr">
                        <a:buNone/>
                      </a:pPr>
                      <a:r>
                        <a:rPr lang="it-IT">
                          <a:latin typeface="Century Gothic" panose="020B0502020202020204" pitchFamily="34" charset="0"/>
                        </a:rPr>
                        <a:t>Daily</a:t>
                      </a:r>
                    </a:p>
                  </a:txBody>
                  <a:tcPr anchor="ctr"/>
                </a:tc>
                <a:tc>
                  <a:txBody>
                    <a:bodyPr/>
                    <a:lstStyle/>
                    <a:p>
                      <a:pPr algn="ctr"/>
                      <a:r>
                        <a:rPr lang="it-IT">
                          <a:latin typeface="Century Gothic" panose="020B0502020202020204" pitchFamily="34" charset="0"/>
                        </a:rPr>
                        <a:t>250 m</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3011871032"/>
                  </a:ext>
                </a:extLst>
              </a:tr>
              <a:tr h="370840">
                <a:tc>
                  <a:txBody>
                    <a:bodyPr/>
                    <a:lstStyle/>
                    <a:p>
                      <a:pPr algn="ctr"/>
                      <a:r>
                        <a:rPr lang="it-IT">
                          <a:latin typeface="Century Gothic" panose="020B0502020202020204" pitchFamily="34" charset="0"/>
                        </a:rPr>
                        <a:t>MODIS Terra</a:t>
                      </a:r>
                    </a:p>
                  </a:txBody>
                  <a:tcPr anchor="ctr"/>
                </a:tc>
                <a:tc>
                  <a:txBody>
                    <a:bodyPr/>
                    <a:lstStyle/>
                    <a:p>
                      <a:pPr lvl="0" algn="ctr">
                        <a:buNone/>
                      </a:pPr>
                      <a:r>
                        <a:rPr lang="it-IT">
                          <a:latin typeface="Century Gothic" panose="020B0502020202020204" pitchFamily="34" charset="0"/>
                        </a:rPr>
                        <a:t>Daily</a:t>
                      </a:r>
                    </a:p>
                  </a:txBody>
                  <a:tcPr anchor="ctr"/>
                </a:tc>
                <a:tc>
                  <a:txBody>
                    <a:bodyPr/>
                    <a:lstStyle/>
                    <a:p>
                      <a:pPr algn="ctr"/>
                      <a:r>
                        <a:rPr lang="it-IT">
                          <a:latin typeface="Century Gothic" panose="020B0502020202020204" pitchFamily="34" charset="0"/>
                        </a:rPr>
                        <a:t>250 m</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1922791446"/>
                  </a:ext>
                </a:extLst>
              </a:tr>
              <a:tr h="370839">
                <a:tc>
                  <a:txBody>
                    <a:bodyPr/>
                    <a:lstStyle/>
                    <a:p>
                      <a:pPr lvl="0" algn="ctr">
                        <a:buNone/>
                      </a:pPr>
                      <a:r>
                        <a:rPr lang="it-IT">
                          <a:latin typeface="Century Gothic" panose="020B0502020202020204" pitchFamily="34" charset="0"/>
                        </a:rPr>
                        <a:t>Sentinel-2</a:t>
                      </a:r>
                    </a:p>
                  </a:txBody>
                  <a:tcPr anchor="ctr"/>
                </a:tc>
                <a:tc>
                  <a:txBody>
                    <a:bodyPr/>
                    <a:lstStyle/>
                    <a:p>
                      <a:pPr lvl="0" algn="ctr">
                        <a:buNone/>
                      </a:pPr>
                      <a:r>
                        <a:rPr lang="it-IT">
                          <a:latin typeface="Century Gothic" panose="020B0502020202020204" pitchFamily="34" charset="0"/>
                        </a:rPr>
                        <a:t>5-day</a:t>
                      </a:r>
                    </a:p>
                  </a:txBody>
                  <a:tcPr anchor="ctr"/>
                </a:tc>
                <a:tc>
                  <a:txBody>
                    <a:bodyPr/>
                    <a:lstStyle/>
                    <a:p>
                      <a:pPr lvl="0" algn="ctr">
                        <a:buNone/>
                      </a:pPr>
                      <a:r>
                        <a:rPr lang="it-IT">
                          <a:latin typeface="Century Gothic" panose="020B0502020202020204" pitchFamily="34" charset="0"/>
                        </a:rPr>
                        <a:t>10</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3147562670"/>
                  </a:ext>
                </a:extLst>
              </a:tr>
            </a:tbl>
          </a:graphicData>
        </a:graphic>
      </p:graphicFrame>
      <p:graphicFrame>
        <p:nvGraphicFramePr>
          <p:cNvPr id="6" name="Tabella 5">
            <a:extLst>
              <a:ext uri="{FF2B5EF4-FFF2-40B4-BE49-F238E27FC236}">
                <a16:creationId xmlns:a16="http://schemas.microsoft.com/office/drawing/2014/main" id="{B537903C-F65C-477F-B26F-56249CF7D730}"/>
              </a:ext>
            </a:extLst>
          </p:cNvPr>
          <p:cNvGraphicFramePr>
            <a:graphicFrameLocks noGrp="1"/>
          </p:cNvGraphicFramePr>
          <p:nvPr>
            <p:extLst>
              <p:ext uri="{D42A27DB-BD31-4B8C-83A1-F6EECF244321}">
                <p14:modId xmlns:p14="http://schemas.microsoft.com/office/powerpoint/2010/main" val="3696682699"/>
              </p:ext>
            </p:extLst>
          </p:nvPr>
        </p:nvGraphicFramePr>
        <p:xfrm>
          <a:off x="813063" y="4007225"/>
          <a:ext cx="10619110" cy="1752599"/>
        </p:xfrm>
        <a:graphic>
          <a:graphicData uri="http://schemas.openxmlformats.org/drawingml/2006/table">
            <a:tbl>
              <a:tblPr firstRow="1" bandRow="1">
                <a:tableStyleId>{93296810-A885-4BE3-A3E7-6D5BEEA58F35}</a:tableStyleId>
              </a:tblPr>
              <a:tblGrid>
                <a:gridCol w="2046131">
                  <a:extLst>
                    <a:ext uri="{9D8B030D-6E8A-4147-A177-3AD203B41FA5}">
                      <a16:colId xmlns:a16="http://schemas.microsoft.com/office/drawing/2014/main" val="2531417817"/>
                    </a:ext>
                  </a:extLst>
                </a:gridCol>
                <a:gridCol w="1657450">
                  <a:extLst>
                    <a:ext uri="{9D8B030D-6E8A-4147-A177-3AD203B41FA5}">
                      <a16:colId xmlns:a16="http://schemas.microsoft.com/office/drawing/2014/main" val="2772930389"/>
                    </a:ext>
                  </a:extLst>
                </a:gridCol>
                <a:gridCol w="2085179">
                  <a:extLst>
                    <a:ext uri="{9D8B030D-6E8A-4147-A177-3AD203B41FA5}">
                      <a16:colId xmlns:a16="http://schemas.microsoft.com/office/drawing/2014/main" val="3474512159"/>
                    </a:ext>
                  </a:extLst>
                </a:gridCol>
                <a:gridCol w="1924781">
                  <a:extLst>
                    <a:ext uri="{9D8B030D-6E8A-4147-A177-3AD203B41FA5}">
                      <a16:colId xmlns:a16="http://schemas.microsoft.com/office/drawing/2014/main" val="3268652874"/>
                    </a:ext>
                  </a:extLst>
                </a:gridCol>
                <a:gridCol w="2905569">
                  <a:extLst>
                    <a:ext uri="{9D8B030D-6E8A-4147-A177-3AD203B41FA5}">
                      <a16:colId xmlns:a16="http://schemas.microsoft.com/office/drawing/2014/main" val="2803366790"/>
                    </a:ext>
                  </a:extLst>
                </a:gridCol>
              </a:tblGrid>
              <a:tr h="370840">
                <a:tc>
                  <a:txBody>
                    <a:bodyPr/>
                    <a:lstStyle/>
                    <a:p>
                      <a:pPr algn="ctr"/>
                      <a:r>
                        <a:rPr lang="it-IT" err="1">
                          <a:latin typeface="Century Gothic" panose="020B0502020202020204" pitchFamily="34" charset="0"/>
                        </a:rPr>
                        <a:t>Ancillary</a:t>
                      </a:r>
                      <a:r>
                        <a:rPr lang="it-IT">
                          <a:latin typeface="Century Gothic" panose="020B0502020202020204" pitchFamily="34" charset="0"/>
                        </a:rPr>
                        <a:t> product</a:t>
                      </a:r>
                    </a:p>
                  </a:txBody>
                  <a:tcPr/>
                </a:tc>
                <a:tc>
                  <a:txBody>
                    <a:bodyPr/>
                    <a:lstStyle/>
                    <a:p>
                      <a:pPr lvl="0" algn="ctr">
                        <a:buNone/>
                      </a:pPr>
                      <a:r>
                        <a:rPr lang="it-IT" err="1">
                          <a:latin typeface="Century Gothic" panose="020B0502020202020204" pitchFamily="34" charset="0"/>
                        </a:rPr>
                        <a:t>Temporal</a:t>
                      </a:r>
                      <a:r>
                        <a:rPr lang="it-IT">
                          <a:latin typeface="Century Gothic" panose="020B0502020202020204" pitchFamily="34" charset="0"/>
                        </a:rPr>
                        <a:t> sampling</a:t>
                      </a:r>
                    </a:p>
                  </a:txBody>
                  <a:tcPr/>
                </a:tc>
                <a:tc>
                  <a:txBody>
                    <a:bodyPr/>
                    <a:lstStyle/>
                    <a:p>
                      <a:pPr algn="ctr"/>
                      <a:r>
                        <a:rPr lang="it-IT" err="1">
                          <a:latin typeface="Century Gothic" panose="020B0502020202020204" pitchFamily="34" charset="0"/>
                        </a:rPr>
                        <a:t>Spatial</a:t>
                      </a:r>
                      <a:r>
                        <a:rPr lang="it-IT">
                          <a:latin typeface="Century Gothic" panose="020B0502020202020204" pitchFamily="34" charset="0"/>
                        </a:rPr>
                        <a:t> sampling</a:t>
                      </a:r>
                    </a:p>
                  </a:txBody>
                  <a:tcPr/>
                </a:tc>
                <a:tc>
                  <a:txBody>
                    <a:bodyPr/>
                    <a:lstStyle/>
                    <a:p>
                      <a:pPr algn="ctr"/>
                      <a:r>
                        <a:rPr lang="it-IT" err="1">
                          <a:latin typeface="Century Gothic" panose="020B0502020202020204" pitchFamily="34" charset="0"/>
                        </a:rPr>
                        <a:t>Temporal</a:t>
                      </a:r>
                      <a:r>
                        <a:rPr lang="it-IT">
                          <a:latin typeface="Century Gothic" panose="020B0502020202020204" pitchFamily="34" charset="0"/>
                        </a:rPr>
                        <a:t> coverage</a:t>
                      </a:r>
                    </a:p>
                  </a:txBody>
                  <a:tcPr/>
                </a:tc>
                <a:tc>
                  <a:txBody>
                    <a:bodyPr/>
                    <a:lstStyle/>
                    <a:p>
                      <a:pPr algn="ctr"/>
                      <a:r>
                        <a:rPr lang="it-IT">
                          <a:latin typeface="Century Gothic" panose="020B0502020202020204" pitchFamily="34" charset="0"/>
                        </a:rPr>
                        <a:t>Source</a:t>
                      </a:r>
                    </a:p>
                  </a:txBody>
                  <a:tcPr/>
                </a:tc>
                <a:extLst>
                  <a:ext uri="{0D108BD9-81ED-4DB2-BD59-A6C34878D82A}">
                    <a16:rowId xmlns:a16="http://schemas.microsoft.com/office/drawing/2014/main" val="2992099421"/>
                  </a:ext>
                </a:extLst>
              </a:tr>
              <a:tr h="370840">
                <a:tc>
                  <a:txBody>
                    <a:bodyPr/>
                    <a:lstStyle/>
                    <a:p>
                      <a:pPr algn="ctr"/>
                      <a:r>
                        <a:rPr lang="it-IT">
                          <a:latin typeface="Century Gothic" panose="020B0502020202020204" pitchFamily="34" charset="0"/>
                        </a:rPr>
                        <a:t>Water </a:t>
                      </a:r>
                      <a:r>
                        <a:rPr lang="it-IT" err="1">
                          <a:latin typeface="Century Gothic" panose="020B0502020202020204" pitchFamily="34" charset="0"/>
                        </a:rPr>
                        <a:t>mask</a:t>
                      </a:r>
                      <a:endParaRPr lang="it-IT">
                        <a:latin typeface="Century Gothic" panose="020B0502020202020204" pitchFamily="34" charset="0"/>
                      </a:endParaRPr>
                    </a:p>
                  </a:txBody>
                  <a:tcPr anchor="ctr"/>
                </a:tc>
                <a:tc>
                  <a:txBody>
                    <a:bodyPr/>
                    <a:lstStyle/>
                    <a:p>
                      <a:pPr lvl="0" algn="ctr">
                        <a:buNone/>
                      </a:pPr>
                      <a:r>
                        <a:rPr lang="it-IT">
                          <a:latin typeface="Century Gothic" panose="020B0502020202020204" pitchFamily="34" charset="0"/>
                        </a:rPr>
                        <a:t>-</a:t>
                      </a:r>
                    </a:p>
                  </a:txBody>
                  <a:tcPr anchor="ctr"/>
                </a:tc>
                <a:tc>
                  <a:txBody>
                    <a:bodyPr/>
                    <a:lstStyle/>
                    <a:p>
                      <a:pPr algn="ctr"/>
                      <a:r>
                        <a:rPr lang="it-IT">
                          <a:latin typeface="Century Gothic" panose="020B0502020202020204" pitchFamily="34" charset="0"/>
                        </a:rPr>
                        <a:t>30 m</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a:latin typeface="Century Gothic" panose="020B0502020202020204" pitchFamily="34" charset="0"/>
                        </a:rPr>
                        <a:t>JRC</a:t>
                      </a:r>
                    </a:p>
                  </a:txBody>
                  <a:tcPr anchor="ctr"/>
                </a:tc>
                <a:extLst>
                  <a:ext uri="{0D108BD9-81ED-4DB2-BD59-A6C34878D82A}">
                    <a16:rowId xmlns:a16="http://schemas.microsoft.com/office/drawing/2014/main" val="3011871032"/>
                  </a:ext>
                </a:extLst>
              </a:tr>
              <a:tr h="370840">
                <a:tc>
                  <a:txBody>
                    <a:bodyPr/>
                    <a:lstStyle/>
                    <a:p>
                      <a:pPr algn="ctr"/>
                      <a:r>
                        <a:rPr lang="it-IT" err="1">
                          <a:latin typeface="Century Gothic" panose="020B0502020202020204" pitchFamily="34" charset="0"/>
                        </a:rPr>
                        <a:t>Snow</a:t>
                      </a:r>
                      <a:r>
                        <a:rPr lang="it-IT">
                          <a:latin typeface="Century Gothic" panose="020B0502020202020204" pitchFamily="34" charset="0"/>
                        </a:rPr>
                        <a:t> </a:t>
                      </a:r>
                      <a:r>
                        <a:rPr lang="it-IT" err="1">
                          <a:latin typeface="Century Gothic" panose="020B0502020202020204" pitchFamily="34" charset="0"/>
                        </a:rPr>
                        <a:t>Mask</a:t>
                      </a:r>
                      <a:endParaRPr lang="it-IT">
                        <a:latin typeface="Century Gothic" panose="020B0502020202020204" pitchFamily="34" charset="0"/>
                      </a:endParaRPr>
                    </a:p>
                  </a:txBody>
                  <a:tcPr anchor="ctr"/>
                </a:tc>
                <a:tc>
                  <a:txBody>
                    <a:bodyPr/>
                    <a:lstStyle/>
                    <a:p>
                      <a:pPr lvl="0" algn="ctr">
                        <a:buNone/>
                      </a:pPr>
                      <a:r>
                        <a:rPr lang="it-IT">
                          <a:latin typeface="Century Gothic" panose="020B0502020202020204" pitchFamily="34" charset="0"/>
                        </a:rPr>
                        <a:t>Daily</a:t>
                      </a:r>
                    </a:p>
                  </a:txBody>
                  <a:tcPr anchor="ctr"/>
                </a:tc>
                <a:tc>
                  <a:txBody>
                    <a:bodyPr/>
                    <a:lstStyle/>
                    <a:p>
                      <a:pPr algn="ctr"/>
                      <a:r>
                        <a:rPr lang="it-IT">
                          <a:latin typeface="Century Gothic" panose="020B0502020202020204" pitchFamily="34" charset="0"/>
                        </a:rPr>
                        <a:t>1 km</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a:latin typeface="Century Gothic" panose="020B0502020202020204" pitchFamily="34" charset="0"/>
                        </a:rPr>
                        <a:t>MODIS</a:t>
                      </a:r>
                    </a:p>
                  </a:txBody>
                  <a:tcPr anchor="ctr"/>
                </a:tc>
                <a:extLst>
                  <a:ext uri="{0D108BD9-81ED-4DB2-BD59-A6C34878D82A}">
                    <a16:rowId xmlns:a16="http://schemas.microsoft.com/office/drawing/2014/main" val="1922791446"/>
                  </a:ext>
                </a:extLst>
              </a:tr>
              <a:tr h="370839">
                <a:tc>
                  <a:txBody>
                    <a:bodyPr/>
                    <a:lstStyle/>
                    <a:p>
                      <a:pPr lvl="0" algn="ctr">
                        <a:buNone/>
                      </a:pPr>
                      <a:r>
                        <a:rPr lang="it-IT">
                          <a:latin typeface="Century Gothic" panose="020B0502020202020204" pitchFamily="34" charset="0"/>
                        </a:rPr>
                        <a:t>Cloud coverage</a:t>
                      </a:r>
                    </a:p>
                  </a:txBody>
                  <a:tcPr anchor="ctr"/>
                </a:tc>
                <a:tc>
                  <a:txBody>
                    <a:bodyPr/>
                    <a:lstStyle/>
                    <a:p>
                      <a:pPr lvl="0" algn="ctr">
                        <a:buNone/>
                      </a:pPr>
                      <a:r>
                        <a:rPr lang="it-IT" err="1">
                          <a:latin typeface="Century Gothic" panose="020B0502020202020204" pitchFamily="34" charset="0"/>
                        </a:rPr>
                        <a:t>variable</a:t>
                      </a:r>
                      <a:endParaRPr lang="it-IT">
                        <a:latin typeface="Century Gothic" panose="020B0502020202020204" pitchFamily="34" charset="0"/>
                      </a:endParaRPr>
                    </a:p>
                  </a:txBody>
                  <a:tcPr anchor="ctr"/>
                </a:tc>
                <a:tc>
                  <a:txBody>
                    <a:bodyPr/>
                    <a:lstStyle/>
                    <a:p>
                      <a:pPr lvl="0" algn="ctr">
                        <a:buNone/>
                      </a:pPr>
                      <a:r>
                        <a:rPr lang="it-IT" err="1">
                          <a:latin typeface="Century Gothic" panose="020B0502020202020204" pitchFamily="34" charset="0"/>
                        </a:rPr>
                        <a:t>variable</a:t>
                      </a:r>
                      <a:endParaRPr lang="it-IT">
                        <a:latin typeface="Century Gothic" panose="020B0502020202020204" pitchFamily="34" charset="0"/>
                      </a:endParaRP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variable</a:t>
                      </a:r>
                      <a:endParaRPr lang="it-IT">
                        <a:latin typeface="Century Gothic" panose="020B0502020202020204" pitchFamily="34" charset="0"/>
                      </a:endParaRPr>
                    </a:p>
                  </a:txBody>
                  <a:tcPr anchor="ctr"/>
                </a:tc>
                <a:extLst>
                  <a:ext uri="{0D108BD9-81ED-4DB2-BD59-A6C34878D82A}">
                    <a16:rowId xmlns:a16="http://schemas.microsoft.com/office/drawing/2014/main" val="3147562670"/>
                  </a:ext>
                </a:extLst>
              </a:tr>
            </a:tbl>
          </a:graphicData>
        </a:graphic>
      </p:graphicFrame>
    </p:spTree>
    <p:extLst>
      <p:ext uri="{BB962C8B-B14F-4D97-AF65-F5344CB8AC3E}">
        <p14:creationId xmlns:p14="http://schemas.microsoft.com/office/powerpoint/2010/main" val="2543736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19FBB267-92C0-4C6F-A720-3C9C3AAB5226}"/>
              </a:ext>
            </a:extLst>
          </p:cNvPr>
          <p:cNvGraphicFramePr>
            <a:graphicFrameLocks noGrp="1"/>
          </p:cNvGraphicFramePr>
          <p:nvPr>
            <p:extLst>
              <p:ext uri="{D42A27DB-BD31-4B8C-83A1-F6EECF244321}">
                <p14:modId xmlns:p14="http://schemas.microsoft.com/office/powerpoint/2010/main" val="2607747713"/>
              </p:ext>
            </p:extLst>
          </p:nvPr>
        </p:nvGraphicFramePr>
        <p:xfrm>
          <a:off x="352592" y="2893481"/>
          <a:ext cx="1944294" cy="1463040"/>
        </p:xfrm>
        <a:graphic>
          <a:graphicData uri="http://schemas.openxmlformats.org/drawingml/2006/table">
            <a:tbl>
              <a:tblPr firstRow="1" bandRow="1">
                <a:tableStyleId>{616DA210-FB5B-4158-B5E0-FEB733F419BA}</a:tableStyleId>
              </a:tblPr>
              <a:tblGrid>
                <a:gridCol w="1944294">
                  <a:extLst>
                    <a:ext uri="{9D8B030D-6E8A-4147-A177-3AD203B41FA5}">
                      <a16:colId xmlns:a16="http://schemas.microsoft.com/office/drawing/2014/main" val="215896191"/>
                    </a:ext>
                  </a:extLst>
                </a:gridCol>
              </a:tblGrid>
              <a:tr h="370840">
                <a:tc>
                  <a:txBody>
                    <a:bodyPr/>
                    <a:lstStyle/>
                    <a:p>
                      <a:pPr algn="ctr"/>
                      <a:r>
                        <a:rPr lang="en-US">
                          <a:latin typeface="Verdana" panose="020B0604030504040204" pitchFamily="34" charset="0"/>
                          <a:ea typeface="Verdana" panose="020B0604030504040204" pitchFamily="34" charset="0"/>
                        </a:rPr>
                        <a:t>River discharge proxy from multispectral data</a:t>
                      </a:r>
                    </a:p>
                  </a:txBody>
                  <a:tcPr anchor="ctr"/>
                </a:tc>
                <a:extLst>
                  <a:ext uri="{0D108BD9-81ED-4DB2-BD59-A6C34878D82A}">
                    <a16:rowId xmlns:a16="http://schemas.microsoft.com/office/drawing/2014/main" val="872635007"/>
                  </a:ext>
                </a:extLst>
              </a:tr>
            </a:tbl>
          </a:graphicData>
        </a:graphic>
      </p:graphicFrame>
      <p:graphicFrame>
        <p:nvGraphicFramePr>
          <p:cNvPr id="5" name="Tabella 4">
            <a:extLst>
              <a:ext uri="{FF2B5EF4-FFF2-40B4-BE49-F238E27FC236}">
                <a16:creationId xmlns:a16="http://schemas.microsoft.com/office/drawing/2014/main" id="{30A3CEA4-A7FC-48EF-9E73-7D57EE3BE180}"/>
              </a:ext>
            </a:extLst>
          </p:cNvPr>
          <p:cNvGraphicFramePr>
            <a:graphicFrameLocks noGrp="1"/>
          </p:cNvGraphicFramePr>
          <p:nvPr>
            <p:extLst>
              <p:ext uri="{D42A27DB-BD31-4B8C-83A1-F6EECF244321}">
                <p14:modId xmlns:p14="http://schemas.microsoft.com/office/powerpoint/2010/main" val="4102039065"/>
              </p:ext>
            </p:extLst>
          </p:nvPr>
        </p:nvGraphicFramePr>
        <p:xfrm>
          <a:off x="3479800" y="1868228"/>
          <a:ext cx="1473199" cy="3511128"/>
        </p:xfrm>
        <a:graphic>
          <a:graphicData uri="http://schemas.openxmlformats.org/drawingml/2006/table">
            <a:tbl>
              <a:tblPr firstRow="1" bandRow="1">
                <a:tableStyleId>{D7AC3CCA-C797-4891-BE02-D94E43425B78}</a:tableStyleId>
              </a:tblPr>
              <a:tblGrid>
                <a:gridCol w="1473199">
                  <a:extLst>
                    <a:ext uri="{9D8B030D-6E8A-4147-A177-3AD203B41FA5}">
                      <a16:colId xmlns:a16="http://schemas.microsoft.com/office/drawing/2014/main" val="3674968140"/>
                    </a:ext>
                  </a:extLst>
                </a:gridCol>
              </a:tblGrid>
              <a:tr h="585188">
                <a:tc>
                  <a:txBody>
                    <a:bodyPr/>
                    <a:lstStyle/>
                    <a:p>
                      <a:pPr algn="ctr"/>
                      <a:r>
                        <a:rPr lang="en-US" b="0"/>
                        <a:t>CM</a:t>
                      </a:r>
                    </a:p>
                  </a:txBody>
                  <a:tcPr anchor="ctr"/>
                </a:tc>
                <a:extLst>
                  <a:ext uri="{0D108BD9-81ED-4DB2-BD59-A6C34878D82A}">
                    <a16:rowId xmlns:a16="http://schemas.microsoft.com/office/drawing/2014/main" val="4143403818"/>
                  </a:ext>
                </a:extLst>
              </a:tr>
              <a:tr h="585188">
                <a:tc>
                  <a:txBody>
                    <a:bodyPr/>
                    <a:lstStyle/>
                    <a:p>
                      <a:pPr algn="ctr"/>
                      <a:r>
                        <a:rPr lang="en-US" b="0"/>
                        <a:t>CMW1</a:t>
                      </a:r>
                    </a:p>
                  </a:txBody>
                  <a:tcPr anchor="ctr"/>
                </a:tc>
                <a:extLst>
                  <a:ext uri="{0D108BD9-81ED-4DB2-BD59-A6C34878D82A}">
                    <a16:rowId xmlns:a16="http://schemas.microsoft.com/office/drawing/2014/main" val="3344201890"/>
                  </a:ext>
                </a:extLst>
              </a:tr>
              <a:tr h="585188">
                <a:tc>
                  <a:txBody>
                    <a:bodyPr/>
                    <a:lstStyle/>
                    <a:p>
                      <a:pPr algn="ctr"/>
                      <a:r>
                        <a:rPr lang="en-US" b="0"/>
                        <a:t>CMW2</a:t>
                      </a:r>
                    </a:p>
                  </a:txBody>
                  <a:tcPr anchor="ctr"/>
                </a:tc>
                <a:extLst>
                  <a:ext uri="{0D108BD9-81ED-4DB2-BD59-A6C34878D82A}">
                    <a16:rowId xmlns:a16="http://schemas.microsoft.com/office/drawing/2014/main" val="1639107959"/>
                  </a:ext>
                </a:extLst>
              </a:tr>
              <a:tr h="585188">
                <a:tc>
                  <a:txBody>
                    <a:bodyPr/>
                    <a:lstStyle/>
                    <a:p>
                      <a:pPr algn="ctr"/>
                      <a:r>
                        <a:rPr lang="en-US" b="0"/>
                        <a:t>CVM</a:t>
                      </a:r>
                    </a:p>
                  </a:txBody>
                  <a:tcPr anchor="ctr"/>
                </a:tc>
                <a:extLst>
                  <a:ext uri="{0D108BD9-81ED-4DB2-BD59-A6C34878D82A}">
                    <a16:rowId xmlns:a16="http://schemas.microsoft.com/office/drawing/2014/main" val="1949743690"/>
                  </a:ext>
                </a:extLst>
              </a:tr>
              <a:tr h="585188">
                <a:tc>
                  <a:txBody>
                    <a:bodyPr/>
                    <a:lstStyle/>
                    <a:p>
                      <a:pPr algn="ctr"/>
                      <a:r>
                        <a:rPr lang="en-US" b="0"/>
                        <a:t>CVMW1</a:t>
                      </a:r>
                    </a:p>
                  </a:txBody>
                  <a:tcPr anchor="ctr"/>
                </a:tc>
                <a:extLst>
                  <a:ext uri="{0D108BD9-81ED-4DB2-BD59-A6C34878D82A}">
                    <a16:rowId xmlns:a16="http://schemas.microsoft.com/office/drawing/2014/main" val="1750763406"/>
                  </a:ext>
                </a:extLst>
              </a:tr>
              <a:tr h="5851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t>CVMW2</a:t>
                      </a:r>
                    </a:p>
                  </a:txBody>
                  <a:tcPr anchor="ctr"/>
                </a:tc>
                <a:extLst>
                  <a:ext uri="{0D108BD9-81ED-4DB2-BD59-A6C34878D82A}">
                    <a16:rowId xmlns:a16="http://schemas.microsoft.com/office/drawing/2014/main" val="2958215287"/>
                  </a:ext>
                </a:extLst>
              </a:tr>
            </a:tbl>
          </a:graphicData>
        </a:graphic>
      </p:graphicFrame>
      <p:cxnSp>
        <p:nvCxnSpPr>
          <p:cNvPr id="6" name="Connettore 2 5">
            <a:extLst>
              <a:ext uri="{FF2B5EF4-FFF2-40B4-BE49-F238E27FC236}">
                <a16:creationId xmlns:a16="http://schemas.microsoft.com/office/drawing/2014/main" id="{F497EDAA-62C1-4B39-8614-103B75A90E98}"/>
              </a:ext>
            </a:extLst>
          </p:cNvPr>
          <p:cNvCxnSpPr>
            <a:cxnSpLocks/>
          </p:cNvCxnSpPr>
          <p:nvPr/>
        </p:nvCxnSpPr>
        <p:spPr>
          <a:xfrm flipV="1">
            <a:off x="2296886" y="2121436"/>
            <a:ext cx="1182914" cy="15047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nettore 2 6">
            <a:extLst>
              <a:ext uri="{FF2B5EF4-FFF2-40B4-BE49-F238E27FC236}">
                <a16:creationId xmlns:a16="http://schemas.microsoft.com/office/drawing/2014/main" id="{BBBE8364-9329-4991-A7F7-6B1416C18C36}"/>
              </a:ext>
            </a:extLst>
          </p:cNvPr>
          <p:cNvCxnSpPr>
            <a:cxnSpLocks/>
            <a:stCxn id="4" idx="3"/>
          </p:cNvCxnSpPr>
          <p:nvPr/>
        </p:nvCxnSpPr>
        <p:spPr>
          <a:xfrm flipV="1">
            <a:off x="2296886" y="2600744"/>
            <a:ext cx="1182914" cy="1024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ttore 2 7">
            <a:extLst>
              <a:ext uri="{FF2B5EF4-FFF2-40B4-BE49-F238E27FC236}">
                <a16:creationId xmlns:a16="http://schemas.microsoft.com/office/drawing/2014/main" id="{8AE05966-0574-45DD-8AE5-2F9D45BF9658}"/>
              </a:ext>
            </a:extLst>
          </p:cNvPr>
          <p:cNvCxnSpPr>
            <a:cxnSpLocks/>
            <a:stCxn id="4" idx="3"/>
          </p:cNvCxnSpPr>
          <p:nvPr/>
        </p:nvCxnSpPr>
        <p:spPr>
          <a:xfrm flipV="1">
            <a:off x="2296886" y="3167441"/>
            <a:ext cx="1182914" cy="4575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CasellaDiTesto 8">
            <a:extLst>
              <a:ext uri="{FF2B5EF4-FFF2-40B4-BE49-F238E27FC236}">
                <a16:creationId xmlns:a16="http://schemas.microsoft.com/office/drawing/2014/main" id="{E15D8456-F56D-4543-AE6D-1531402B90DF}"/>
              </a:ext>
            </a:extLst>
          </p:cNvPr>
          <p:cNvSpPr txBox="1"/>
          <p:nvPr/>
        </p:nvSpPr>
        <p:spPr>
          <a:xfrm>
            <a:off x="3559809" y="1237826"/>
            <a:ext cx="1313180" cy="369332"/>
          </a:xfrm>
          <a:prstGeom prst="rect">
            <a:avLst/>
          </a:prstGeom>
          <a:noFill/>
        </p:spPr>
        <p:txBody>
          <a:bodyPr wrap="none" rtlCol="0">
            <a:spAutoFit/>
          </a:bodyPr>
          <a:lstStyle/>
          <a:p>
            <a:pPr algn="ctr"/>
            <a:r>
              <a:rPr lang="en-US">
                <a:latin typeface="Verdana" panose="020B0604030504040204" pitchFamily="34" charset="0"/>
                <a:ea typeface="Verdana" panose="020B0604030504040204" pitchFamily="34" charset="0"/>
              </a:rPr>
              <a:t>Algorithm</a:t>
            </a:r>
          </a:p>
        </p:txBody>
      </p:sp>
      <p:cxnSp>
        <p:nvCxnSpPr>
          <p:cNvPr id="10" name="Connettore 2 9">
            <a:extLst>
              <a:ext uri="{FF2B5EF4-FFF2-40B4-BE49-F238E27FC236}">
                <a16:creationId xmlns:a16="http://schemas.microsoft.com/office/drawing/2014/main" id="{5AAC1559-54B2-4CEB-A7F0-A368E3C4BEDD}"/>
              </a:ext>
            </a:extLst>
          </p:cNvPr>
          <p:cNvCxnSpPr>
            <a:cxnSpLocks/>
          </p:cNvCxnSpPr>
          <p:nvPr/>
        </p:nvCxnSpPr>
        <p:spPr>
          <a:xfrm>
            <a:off x="2296886" y="3626152"/>
            <a:ext cx="1182914" cy="15047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nettore 2 10">
            <a:extLst>
              <a:ext uri="{FF2B5EF4-FFF2-40B4-BE49-F238E27FC236}">
                <a16:creationId xmlns:a16="http://schemas.microsoft.com/office/drawing/2014/main" id="{0616E30B-135C-48A1-B24D-F88F065061C3}"/>
              </a:ext>
            </a:extLst>
          </p:cNvPr>
          <p:cNvCxnSpPr>
            <a:cxnSpLocks/>
          </p:cNvCxnSpPr>
          <p:nvPr/>
        </p:nvCxnSpPr>
        <p:spPr>
          <a:xfrm>
            <a:off x="2296886" y="3625001"/>
            <a:ext cx="1182914" cy="887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ttore 2 11">
            <a:extLst>
              <a:ext uri="{FF2B5EF4-FFF2-40B4-BE49-F238E27FC236}">
                <a16:creationId xmlns:a16="http://schemas.microsoft.com/office/drawing/2014/main" id="{73AAD136-271B-4DC1-AF27-B5CD16B10B89}"/>
              </a:ext>
            </a:extLst>
          </p:cNvPr>
          <p:cNvCxnSpPr>
            <a:cxnSpLocks/>
          </p:cNvCxnSpPr>
          <p:nvPr/>
        </p:nvCxnSpPr>
        <p:spPr>
          <a:xfrm>
            <a:off x="2296886" y="3626152"/>
            <a:ext cx="1182914" cy="320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CasellaDiTesto 12">
            <a:extLst>
              <a:ext uri="{FF2B5EF4-FFF2-40B4-BE49-F238E27FC236}">
                <a16:creationId xmlns:a16="http://schemas.microsoft.com/office/drawing/2014/main" id="{A99A00CA-84B7-4175-BC66-A9273C5BD95C}"/>
              </a:ext>
            </a:extLst>
          </p:cNvPr>
          <p:cNvSpPr txBox="1"/>
          <p:nvPr/>
        </p:nvSpPr>
        <p:spPr>
          <a:xfrm>
            <a:off x="4014260" y="5548093"/>
            <a:ext cx="404278" cy="461665"/>
          </a:xfrm>
          <a:prstGeom prst="rect">
            <a:avLst/>
          </a:prstGeom>
          <a:noFill/>
        </p:spPr>
        <p:txBody>
          <a:bodyPr wrap="none" rtlCol="0">
            <a:spAutoFit/>
          </a:bodyPr>
          <a:lstStyle/>
          <a:p>
            <a:pPr algn="ctr"/>
            <a:r>
              <a:rPr lang="en-US" b="1"/>
              <a:t>6</a:t>
            </a:r>
          </a:p>
        </p:txBody>
      </p:sp>
      <p:sp>
        <p:nvSpPr>
          <p:cNvPr id="14" name="CasellaDiTesto 13">
            <a:extLst>
              <a:ext uri="{FF2B5EF4-FFF2-40B4-BE49-F238E27FC236}">
                <a16:creationId xmlns:a16="http://schemas.microsoft.com/office/drawing/2014/main" id="{A2E29B9C-1697-49C0-AF63-574535804F53}"/>
              </a:ext>
            </a:extLst>
          </p:cNvPr>
          <p:cNvSpPr txBox="1"/>
          <p:nvPr/>
        </p:nvSpPr>
        <p:spPr>
          <a:xfrm>
            <a:off x="6170046" y="1721407"/>
            <a:ext cx="1325107" cy="461665"/>
          </a:xfrm>
          <a:prstGeom prst="rect">
            <a:avLst/>
          </a:prstGeom>
          <a:noFill/>
        </p:spPr>
        <p:txBody>
          <a:bodyPr wrap="none" rtlCol="0">
            <a:spAutoFit/>
          </a:bodyPr>
          <a:lstStyle/>
          <a:p>
            <a:pPr algn="ctr"/>
            <a:r>
              <a:rPr lang="en-US">
                <a:latin typeface="Verdana" panose="020B0604030504040204" pitchFamily="34" charset="0"/>
                <a:ea typeface="Verdana" panose="020B0604030504040204" pitchFamily="34" charset="0"/>
              </a:rPr>
              <a:t>Kernels</a:t>
            </a:r>
          </a:p>
        </p:txBody>
      </p:sp>
      <p:graphicFrame>
        <p:nvGraphicFramePr>
          <p:cNvPr id="15" name="Tabella 14">
            <a:extLst>
              <a:ext uri="{FF2B5EF4-FFF2-40B4-BE49-F238E27FC236}">
                <a16:creationId xmlns:a16="http://schemas.microsoft.com/office/drawing/2014/main" id="{D8AE84AC-6207-4457-93CD-75AD59D802D4}"/>
              </a:ext>
            </a:extLst>
          </p:cNvPr>
          <p:cNvGraphicFramePr>
            <a:graphicFrameLocks noGrp="1"/>
          </p:cNvGraphicFramePr>
          <p:nvPr/>
        </p:nvGraphicFramePr>
        <p:xfrm>
          <a:off x="6096000" y="2714495"/>
          <a:ext cx="1473199" cy="1773044"/>
        </p:xfrm>
        <a:graphic>
          <a:graphicData uri="http://schemas.openxmlformats.org/drawingml/2006/table">
            <a:tbl>
              <a:tblPr firstRow="1" bandRow="1">
                <a:tableStyleId>{D7AC3CCA-C797-4891-BE02-D94E43425B78}</a:tableStyleId>
              </a:tblPr>
              <a:tblGrid>
                <a:gridCol w="1473199">
                  <a:extLst>
                    <a:ext uri="{9D8B030D-6E8A-4147-A177-3AD203B41FA5}">
                      <a16:colId xmlns:a16="http://schemas.microsoft.com/office/drawing/2014/main" val="2097128150"/>
                    </a:ext>
                  </a:extLst>
                </a:gridCol>
              </a:tblGrid>
              <a:tr h="886522">
                <a:tc>
                  <a:txBody>
                    <a:bodyPr/>
                    <a:lstStyle/>
                    <a:p>
                      <a:pPr algn="ctr"/>
                      <a:r>
                        <a:rPr lang="en-US" b="0"/>
                        <a:t>Small</a:t>
                      </a:r>
                    </a:p>
                  </a:txBody>
                  <a:tcPr anchor="ctr"/>
                </a:tc>
                <a:extLst>
                  <a:ext uri="{0D108BD9-81ED-4DB2-BD59-A6C34878D82A}">
                    <a16:rowId xmlns:a16="http://schemas.microsoft.com/office/drawing/2014/main" val="2002729785"/>
                  </a:ext>
                </a:extLst>
              </a:tr>
              <a:tr h="886522">
                <a:tc>
                  <a:txBody>
                    <a:bodyPr/>
                    <a:lstStyle/>
                    <a:p>
                      <a:pPr algn="ctr"/>
                      <a:r>
                        <a:rPr lang="en-US" b="0"/>
                        <a:t>Large</a:t>
                      </a:r>
                    </a:p>
                  </a:txBody>
                  <a:tcPr anchor="ctr"/>
                </a:tc>
                <a:extLst>
                  <a:ext uri="{0D108BD9-81ED-4DB2-BD59-A6C34878D82A}">
                    <a16:rowId xmlns:a16="http://schemas.microsoft.com/office/drawing/2014/main" val="1464387471"/>
                  </a:ext>
                </a:extLst>
              </a:tr>
            </a:tbl>
          </a:graphicData>
        </a:graphic>
      </p:graphicFrame>
      <p:sp>
        <p:nvSpPr>
          <p:cNvPr id="16" name="CasellaDiTesto 15">
            <a:extLst>
              <a:ext uri="{FF2B5EF4-FFF2-40B4-BE49-F238E27FC236}">
                <a16:creationId xmlns:a16="http://schemas.microsoft.com/office/drawing/2014/main" id="{E450C316-885B-487E-9A18-6D3802019C12}"/>
              </a:ext>
            </a:extLst>
          </p:cNvPr>
          <p:cNvSpPr txBox="1"/>
          <p:nvPr/>
        </p:nvSpPr>
        <p:spPr>
          <a:xfrm>
            <a:off x="6618418" y="4920298"/>
            <a:ext cx="404278" cy="461665"/>
          </a:xfrm>
          <a:prstGeom prst="rect">
            <a:avLst/>
          </a:prstGeom>
          <a:noFill/>
        </p:spPr>
        <p:txBody>
          <a:bodyPr wrap="none" rtlCol="0">
            <a:spAutoFit/>
          </a:bodyPr>
          <a:lstStyle/>
          <a:p>
            <a:pPr algn="ctr"/>
            <a:r>
              <a:rPr lang="en-US" b="1"/>
              <a:t>2</a:t>
            </a:r>
          </a:p>
        </p:txBody>
      </p:sp>
      <p:cxnSp>
        <p:nvCxnSpPr>
          <p:cNvPr id="17" name="Connettore 2 16">
            <a:extLst>
              <a:ext uri="{FF2B5EF4-FFF2-40B4-BE49-F238E27FC236}">
                <a16:creationId xmlns:a16="http://schemas.microsoft.com/office/drawing/2014/main" id="{6C7AA3BA-6EA7-41BE-8F00-F0481899D781}"/>
              </a:ext>
            </a:extLst>
          </p:cNvPr>
          <p:cNvCxnSpPr>
            <a:cxnSpLocks/>
          </p:cNvCxnSpPr>
          <p:nvPr/>
        </p:nvCxnSpPr>
        <p:spPr>
          <a:xfrm flipV="1">
            <a:off x="4952999" y="3182601"/>
            <a:ext cx="1143001" cy="1231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ttore 2 17">
            <a:extLst>
              <a:ext uri="{FF2B5EF4-FFF2-40B4-BE49-F238E27FC236}">
                <a16:creationId xmlns:a16="http://schemas.microsoft.com/office/drawing/2014/main" id="{77FF4340-7CBF-4AA6-893E-341F3B711995}"/>
              </a:ext>
            </a:extLst>
          </p:cNvPr>
          <p:cNvCxnSpPr>
            <a:cxnSpLocks/>
          </p:cNvCxnSpPr>
          <p:nvPr/>
        </p:nvCxnSpPr>
        <p:spPr>
          <a:xfrm>
            <a:off x="4952999" y="3305752"/>
            <a:ext cx="1139505" cy="762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ttore 2 18">
            <a:extLst>
              <a:ext uri="{FF2B5EF4-FFF2-40B4-BE49-F238E27FC236}">
                <a16:creationId xmlns:a16="http://schemas.microsoft.com/office/drawing/2014/main" id="{9784BD2D-0561-473F-91FC-E3E54F94430B}"/>
              </a:ext>
            </a:extLst>
          </p:cNvPr>
          <p:cNvCxnSpPr>
            <a:cxnSpLocks/>
          </p:cNvCxnSpPr>
          <p:nvPr/>
        </p:nvCxnSpPr>
        <p:spPr>
          <a:xfrm>
            <a:off x="4952999" y="2739054"/>
            <a:ext cx="1143001" cy="443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nettore 2 19">
            <a:extLst>
              <a:ext uri="{FF2B5EF4-FFF2-40B4-BE49-F238E27FC236}">
                <a16:creationId xmlns:a16="http://schemas.microsoft.com/office/drawing/2014/main" id="{371E50EE-AB5C-49CF-B338-681E8ADAFD5F}"/>
              </a:ext>
            </a:extLst>
          </p:cNvPr>
          <p:cNvCxnSpPr>
            <a:cxnSpLocks/>
          </p:cNvCxnSpPr>
          <p:nvPr/>
        </p:nvCxnSpPr>
        <p:spPr>
          <a:xfrm>
            <a:off x="4952999" y="2739054"/>
            <a:ext cx="1143001" cy="1329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ttore 2 20">
            <a:extLst>
              <a:ext uri="{FF2B5EF4-FFF2-40B4-BE49-F238E27FC236}">
                <a16:creationId xmlns:a16="http://schemas.microsoft.com/office/drawing/2014/main" id="{197C361B-F57D-4133-BD7D-13F413CCF6E2}"/>
              </a:ext>
            </a:extLst>
          </p:cNvPr>
          <p:cNvCxnSpPr>
            <a:cxnSpLocks/>
          </p:cNvCxnSpPr>
          <p:nvPr/>
        </p:nvCxnSpPr>
        <p:spPr>
          <a:xfrm>
            <a:off x="4952999" y="2121436"/>
            <a:ext cx="1143001" cy="1061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nettore 2 21">
            <a:extLst>
              <a:ext uri="{FF2B5EF4-FFF2-40B4-BE49-F238E27FC236}">
                <a16:creationId xmlns:a16="http://schemas.microsoft.com/office/drawing/2014/main" id="{07BF013A-095A-43B6-8B4D-529F9A565F6B}"/>
              </a:ext>
            </a:extLst>
          </p:cNvPr>
          <p:cNvCxnSpPr>
            <a:cxnSpLocks/>
          </p:cNvCxnSpPr>
          <p:nvPr/>
        </p:nvCxnSpPr>
        <p:spPr>
          <a:xfrm>
            <a:off x="4952999" y="2121436"/>
            <a:ext cx="1139505" cy="19471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ttore 2 22">
            <a:extLst>
              <a:ext uri="{FF2B5EF4-FFF2-40B4-BE49-F238E27FC236}">
                <a16:creationId xmlns:a16="http://schemas.microsoft.com/office/drawing/2014/main" id="{C35D77AA-D0A3-4CE8-B98C-666179D02A5A}"/>
              </a:ext>
            </a:extLst>
          </p:cNvPr>
          <p:cNvCxnSpPr>
            <a:cxnSpLocks/>
          </p:cNvCxnSpPr>
          <p:nvPr/>
        </p:nvCxnSpPr>
        <p:spPr>
          <a:xfrm>
            <a:off x="4952999" y="3896283"/>
            <a:ext cx="1139505" cy="1705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ttore 2 23">
            <a:extLst>
              <a:ext uri="{FF2B5EF4-FFF2-40B4-BE49-F238E27FC236}">
                <a16:creationId xmlns:a16="http://schemas.microsoft.com/office/drawing/2014/main" id="{5D45E55A-BF77-4EC9-9040-101F97A58C4B}"/>
              </a:ext>
            </a:extLst>
          </p:cNvPr>
          <p:cNvCxnSpPr>
            <a:cxnSpLocks/>
          </p:cNvCxnSpPr>
          <p:nvPr/>
        </p:nvCxnSpPr>
        <p:spPr>
          <a:xfrm flipV="1">
            <a:off x="4952999" y="3175518"/>
            <a:ext cx="1143001" cy="7242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ttore 2 24">
            <a:extLst>
              <a:ext uri="{FF2B5EF4-FFF2-40B4-BE49-F238E27FC236}">
                <a16:creationId xmlns:a16="http://schemas.microsoft.com/office/drawing/2014/main" id="{EE219187-EA04-434F-B049-EB8DFAD14E6D}"/>
              </a:ext>
            </a:extLst>
          </p:cNvPr>
          <p:cNvCxnSpPr>
            <a:cxnSpLocks/>
          </p:cNvCxnSpPr>
          <p:nvPr/>
        </p:nvCxnSpPr>
        <p:spPr>
          <a:xfrm flipV="1">
            <a:off x="4952999" y="4059300"/>
            <a:ext cx="1146497" cy="4073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ttore 2 25">
            <a:extLst>
              <a:ext uri="{FF2B5EF4-FFF2-40B4-BE49-F238E27FC236}">
                <a16:creationId xmlns:a16="http://schemas.microsoft.com/office/drawing/2014/main" id="{E5757814-4838-4582-8060-5C830387D070}"/>
              </a:ext>
            </a:extLst>
          </p:cNvPr>
          <p:cNvCxnSpPr>
            <a:cxnSpLocks/>
          </p:cNvCxnSpPr>
          <p:nvPr/>
        </p:nvCxnSpPr>
        <p:spPr>
          <a:xfrm flipV="1">
            <a:off x="4952999" y="3186444"/>
            <a:ext cx="1143001" cy="1281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ttore 2 26">
            <a:extLst>
              <a:ext uri="{FF2B5EF4-FFF2-40B4-BE49-F238E27FC236}">
                <a16:creationId xmlns:a16="http://schemas.microsoft.com/office/drawing/2014/main" id="{531CD993-14EF-4690-B97E-570A04441ED1}"/>
              </a:ext>
            </a:extLst>
          </p:cNvPr>
          <p:cNvCxnSpPr>
            <a:cxnSpLocks/>
          </p:cNvCxnSpPr>
          <p:nvPr/>
        </p:nvCxnSpPr>
        <p:spPr>
          <a:xfrm flipV="1">
            <a:off x="4952999" y="4063143"/>
            <a:ext cx="1139505" cy="1021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ttore 2 27">
            <a:extLst>
              <a:ext uri="{FF2B5EF4-FFF2-40B4-BE49-F238E27FC236}">
                <a16:creationId xmlns:a16="http://schemas.microsoft.com/office/drawing/2014/main" id="{36624F7F-0221-4F43-BCAE-452D7B08EF8F}"/>
              </a:ext>
            </a:extLst>
          </p:cNvPr>
          <p:cNvCxnSpPr>
            <a:cxnSpLocks/>
          </p:cNvCxnSpPr>
          <p:nvPr/>
        </p:nvCxnSpPr>
        <p:spPr>
          <a:xfrm flipV="1">
            <a:off x="4952999" y="3182601"/>
            <a:ext cx="1143001" cy="18978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9" name="Tabella 28">
            <a:extLst>
              <a:ext uri="{FF2B5EF4-FFF2-40B4-BE49-F238E27FC236}">
                <a16:creationId xmlns:a16="http://schemas.microsoft.com/office/drawing/2014/main" id="{DFDB0ADC-50DA-400E-89FD-BBD5FB164B8B}"/>
              </a:ext>
            </a:extLst>
          </p:cNvPr>
          <p:cNvGraphicFramePr>
            <a:graphicFrameLocks noGrp="1"/>
          </p:cNvGraphicFramePr>
          <p:nvPr>
            <p:extLst>
              <p:ext uri="{D42A27DB-BD31-4B8C-83A1-F6EECF244321}">
                <p14:modId xmlns:p14="http://schemas.microsoft.com/office/powerpoint/2010/main" val="1832368366"/>
              </p:ext>
            </p:extLst>
          </p:nvPr>
        </p:nvGraphicFramePr>
        <p:xfrm>
          <a:off x="8712200" y="2714495"/>
          <a:ext cx="1473199" cy="1773044"/>
        </p:xfrm>
        <a:graphic>
          <a:graphicData uri="http://schemas.openxmlformats.org/drawingml/2006/table">
            <a:tbl>
              <a:tblPr firstRow="1" bandRow="1">
                <a:tableStyleId>{D7AC3CCA-C797-4891-BE02-D94E43425B78}</a:tableStyleId>
              </a:tblPr>
              <a:tblGrid>
                <a:gridCol w="1473199">
                  <a:extLst>
                    <a:ext uri="{9D8B030D-6E8A-4147-A177-3AD203B41FA5}">
                      <a16:colId xmlns:a16="http://schemas.microsoft.com/office/drawing/2014/main" val="2097128150"/>
                    </a:ext>
                  </a:extLst>
                </a:gridCol>
              </a:tblGrid>
              <a:tr h="886522">
                <a:tc>
                  <a:txBody>
                    <a:bodyPr/>
                    <a:lstStyle/>
                    <a:p>
                      <a:pPr algn="ctr"/>
                      <a:r>
                        <a:rPr lang="it-IT" b="0"/>
                        <a:t>G</a:t>
                      </a:r>
                      <a:r>
                        <a:rPr lang="en-US" b="0" err="1"/>
                        <a:t>auged</a:t>
                      </a:r>
                      <a:r>
                        <a:rPr lang="en-US" b="0"/>
                        <a:t> site</a:t>
                      </a:r>
                    </a:p>
                  </a:txBody>
                  <a:tcPr anchor="ctr"/>
                </a:tc>
                <a:extLst>
                  <a:ext uri="{0D108BD9-81ED-4DB2-BD59-A6C34878D82A}">
                    <a16:rowId xmlns:a16="http://schemas.microsoft.com/office/drawing/2014/main" val="2002729785"/>
                  </a:ext>
                </a:extLst>
              </a:tr>
              <a:tr h="886522">
                <a:tc>
                  <a:txBody>
                    <a:bodyPr/>
                    <a:lstStyle/>
                    <a:p>
                      <a:pPr algn="ctr"/>
                      <a:r>
                        <a:rPr lang="en-US" b="0"/>
                        <a:t>Ungauged site</a:t>
                      </a:r>
                    </a:p>
                  </a:txBody>
                  <a:tcPr anchor="ctr"/>
                </a:tc>
                <a:extLst>
                  <a:ext uri="{0D108BD9-81ED-4DB2-BD59-A6C34878D82A}">
                    <a16:rowId xmlns:a16="http://schemas.microsoft.com/office/drawing/2014/main" val="1464387471"/>
                  </a:ext>
                </a:extLst>
              </a:tr>
            </a:tbl>
          </a:graphicData>
        </a:graphic>
      </p:graphicFrame>
      <p:cxnSp>
        <p:nvCxnSpPr>
          <p:cNvPr id="30" name="Connettore 2 29">
            <a:extLst>
              <a:ext uri="{FF2B5EF4-FFF2-40B4-BE49-F238E27FC236}">
                <a16:creationId xmlns:a16="http://schemas.microsoft.com/office/drawing/2014/main" id="{AC57D2B3-1E24-491A-B27A-3BACEECC71BC}"/>
              </a:ext>
            </a:extLst>
          </p:cNvPr>
          <p:cNvCxnSpPr>
            <a:cxnSpLocks/>
          </p:cNvCxnSpPr>
          <p:nvPr/>
        </p:nvCxnSpPr>
        <p:spPr>
          <a:xfrm>
            <a:off x="7569199" y="3182601"/>
            <a:ext cx="11430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ttore 2 30">
            <a:extLst>
              <a:ext uri="{FF2B5EF4-FFF2-40B4-BE49-F238E27FC236}">
                <a16:creationId xmlns:a16="http://schemas.microsoft.com/office/drawing/2014/main" id="{52E617A7-4FC9-437D-8494-94179D89563D}"/>
              </a:ext>
            </a:extLst>
          </p:cNvPr>
          <p:cNvCxnSpPr>
            <a:cxnSpLocks/>
          </p:cNvCxnSpPr>
          <p:nvPr/>
        </p:nvCxnSpPr>
        <p:spPr>
          <a:xfrm>
            <a:off x="7572695" y="4019432"/>
            <a:ext cx="11395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ttore 2 31">
            <a:extLst>
              <a:ext uri="{FF2B5EF4-FFF2-40B4-BE49-F238E27FC236}">
                <a16:creationId xmlns:a16="http://schemas.microsoft.com/office/drawing/2014/main" id="{837F0B4E-E685-459A-A7F4-9C52A30D1C05}"/>
              </a:ext>
            </a:extLst>
          </p:cNvPr>
          <p:cNvCxnSpPr>
            <a:cxnSpLocks/>
          </p:cNvCxnSpPr>
          <p:nvPr/>
        </p:nvCxnSpPr>
        <p:spPr>
          <a:xfrm>
            <a:off x="7569199" y="3186146"/>
            <a:ext cx="1139505" cy="8368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Connettore 2 32">
            <a:extLst>
              <a:ext uri="{FF2B5EF4-FFF2-40B4-BE49-F238E27FC236}">
                <a16:creationId xmlns:a16="http://schemas.microsoft.com/office/drawing/2014/main" id="{3C43202F-EA4B-4C83-938D-729D732D8211}"/>
              </a:ext>
            </a:extLst>
          </p:cNvPr>
          <p:cNvCxnSpPr>
            <a:cxnSpLocks/>
          </p:cNvCxnSpPr>
          <p:nvPr/>
        </p:nvCxnSpPr>
        <p:spPr>
          <a:xfrm flipV="1">
            <a:off x="7572695" y="3182601"/>
            <a:ext cx="1136009" cy="8332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CasellaDiTesto 33">
            <a:extLst>
              <a:ext uri="{FF2B5EF4-FFF2-40B4-BE49-F238E27FC236}">
                <a16:creationId xmlns:a16="http://schemas.microsoft.com/office/drawing/2014/main" id="{F7944D99-97DD-4D93-8D7E-886CC6B90496}"/>
              </a:ext>
            </a:extLst>
          </p:cNvPr>
          <p:cNvSpPr txBox="1"/>
          <p:nvPr/>
        </p:nvSpPr>
        <p:spPr>
          <a:xfrm>
            <a:off x="8525597" y="1721407"/>
            <a:ext cx="1846404" cy="461665"/>
          </a:xfrm>
          <a:prstGeom prst="rect">
            <a:avLst/>
          </a:prstGeom>
          <a:noFill/>
        </p:spPr>
        <p:txBody>
          <a:bodyPr wrap="none" rtlCol="0">
            <a:spAutoFit/>
          </a:bodyPr>
          <a:lstStyle/>
          <a:p>
            <a:pPr algn="ctr"/>
            <a:r>
              <a:rPr lang="en-US">
                <a:latin typeface="Verdana" panose="020B0604030504040204" pitchFamily="34" charset="0"/>
                <a:ea typeface="Verdana" panose="020B0604030504040204" pitchFamily="34" charset="0"/>
              </a:rPr>
              <a:t>Calibration</a:t>
            </a:r>
          </a:p>
        </p:txBody>
      </p:sp>
      <p:sp>
        <p:nvSpPr>
          <p:cNvPr id="35" name="CasellaDiTesto 34">
            <a:extLst>
              <a:ext uri="{FF2B5EF4-FFF2-40B4-BE49-F238E27FC236}">
                <a16:creationId xmlns:a16="http://schemas.microsoft.com/office/drawing/2014/main" id="{1C84551D-6AE6-4B77-814B-29A90455114F}"/>
              </a:ext>
            </a:extLst>
          </p:cNvPr>
          <p:cNvSpPr txBox="1"/>
          <p:nvPr/>
        </p:nvSpPr>
        <p:spPr>
          <a:xfrm>
            <a:off x="9246660" y="4920297"/>
            <a:ext cx="404278" cy="461665"/>
          </a:xfrm>
          <a:prstGeom prst="rect">
            <a:avLst/>
          </a:prstGeom>
          <a:noFill/>
        </p:spPr>
        <p:txBody>
          <a:bodyPr wrap="none" rtlCol="0">
            <a:spAutoFit/>
          </a:bodyPr>
          <a:lstStyle/>
          <a:p>
            <a:pPr algn="ctr"/>
            <a:r>
              <a:rPr lang="en-US" b="1"/>
              <a:t>2</a:t>
            </a:r>
          </a:p>
        </p:txBody>
      </p:sp>
      <p:sp>
        <p:nvSpPr>
          <p:cNvPr id="37" name="Rettangolo 36">
            <a:extLst>
              <a:ext uri="{FF2B5EF4-FFF2-40B4-BE49-F238E27FC236}">
                <a16:creationId xmlns:a16="http://schemas.microsoft.com/office/drawing/2014/main" id="{16140F36-0109-4104-A0E2-7E08224AA0DC}"/>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Reflectance Indices</a:t>
            </a:r>
            <a:endParaRPr lang="en-GB" noProof="0" dirty="0">
              <a:solidFill>
                <a:schemeClr val="bg1"/>
              </a:solidFill>
              <a:latin typeface="Century Gothic"/>
            </a:endParaRPr>
          </a:p>
        </p:txBody>
      </p:sp>
    </p:spTree>
    <p:extLst>
      <p:ext uri="{BB962C8B-B14F-4D97-AF65-F5344CB8AC3E}">
        <p14:creationId xmlns:p14="http://schemas.microsoft.com/office/powerpoint/2010/main" val="2253325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9BDB08B-FA4D-4D60-86C7-07D48059F31C}"/>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33C63815-8F3F-4AC8-AA5F-0DE863352001}"/>
                  </a:ext>
                </a:extLst>
              </p:cNvPr>
              <p:cNvSpPr/>
              <p:nvPr/>
            </p:nvSpPr>
            <p:spPr>
              <a:xfrm>
                <a:off x="10103879" y="5226319"/>
                <a:ext cx="104868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m:t>
                      </m:r>
                      <m:r>
                        <a:rPr lang="it-IT" b="0" i="1" smtClean="0">
                          <a:latin typeface="Cambria Math" panose="02040503050406030204" pitchFamily="18" charset="0"/>
                        </a:rPr>
                        <m:t>𝑀</m:t>
                      </m:r>
                    </m:oMath>
                  </m:oMathPara>
                </a14:m>
                <a:endParaRPr lang="it-IT">
                  <a:latin typeface="+mn-lt"/>
                </a:endParaRPr>
              </a:p>
            </p:txBody>
          </p:sp>
        </mc:Choice>
        <mc:Fallback xmlns="">
          <p:sp>
            <p:nvSpPr>
              <p:cNvPr id="5" name="Rettangolo 4">
                <a:extLst>
                  <a:ext uri="{FF2B5EF4-FFF2-40B4-BE49-F238E27FC236}">
                    <a16:creationId xmlns:a16="http://schemas.microsoft.com/office/drawing/2014/main" id="{33C63815-8F3F-4AC8-AA5F-0DE863352001}"/>
                  </a:ext>
                </a:extLst>
              </p:cNvPr>
              <p:cNvSpPr>
                <a:spLocks noRot="1" noChangeAspect="1" noMove="1" noResize="1" noEditPoints="1" noAdjustHandles="1" noChangeArrowheads="1" noChangeShapeType="1" noTextEdit="1"/>
              </p:cNvSpPr>
              <p:nvPr/>
            </p:nvSpPr>
            <p:spPr>
              <a:xfrm>
                <a:off x="10103879" y="5226319"/>
                <a:ext cx="1048685" cy="461665"/>
              </a:xfrm>
              <a:prstGeom prst="rect">
                <a:avLst/>
              </a:prstGeom>
              <a:blipFill>
                <a:blip r:embed="rId2"/>
                <a:stretch>
                  <a:fillRect/>
                </a:stretch>
              </a:blipFill>
            </p:spPr>
            <p:txBody>
              <a:bodyPr/>
              <a:lstStyle/>
              <a:p>
                <a:r>
                  <a:rPr lang="en-US">
                    <a:noFill/>
                  </a:rPr>
                  <a:t> </a:t>
                </a:r>
              </a:p>
            </p:txBody>
          </p:sp>
        </mc:Fallback>
      </mc:AlternateContent>
      <p:pic>
        <p:nvPicPr>
          <p:cNvPr id="6" name="Immagine 5">
            <a:extLst>
              <a:ext uri="{FF2B5EF4-FFF2-40B4-BE49-F238E27FC236}">
                <a16:creationId xmlns:a16="http://schemas.microsoft.com/office/drawing/2014/main" id="{0D915E04-7042-4143-8D11-7F298933DB08}"/>
              </a:ext>
            </a:extLst>
          </p:cNvPr>
          <p:cNvPicPr>
            <a:picLocks noChangeAspect="1"/>
          </p:cNvPicPr>
          <p:nvPr/>
        </p:nvPicPr>
        <p:blipFill>
          <a:blip r:embed="rId3"/>
          <a:stretch>
            <a:fillRect/>
          </a:stretch>
        </p:blipFill>
        <p:spPr>
          <a:xfrm>
            <a:off x="256406" y="1401240"/>
            <a:ext cx="7142368" cy="4391282"/>
          </a:xfrm>
          <a:prstGeom prst="rect">
            <a:avLst/>
          </a:prstGeom>
        </p:spPr>
      </p:pic>
      <p:sp>
        <p:nvSpPr>
          <p:cNvPr id="7" name="Rettangolo 6">
            <a:extLst>
              <a:ext uri="{FF2B5EF4-FFF2-40B4-BE49-F238E27FC236}">
                <a16:creationId xmlns:a16="http://schemas.microsoft.com/office/drawing/2014/main" id="{3B8C8EBA-CC9F-4E06-B280-66DA110A4440}"/>
              </a:ext>
            </a:extLst>
          </p:cNvPr>
          <p:cNvSpPr/>
          <p:nvPr/>
        </p:nvSpPr>
        <p:spPr>
          <a:xfrm>
            <a:off x="5673213" y="2546555"/>
            <a:ext cx="501445" cy="501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C9D2C992-D009-4547-8CA8-C92AB6B6F735}"/>
              </a:ext>
            </a:extLst>
          </p:cNvPr>
          <p:cNvSpPr/>
          <p:nvPr/>
        </p:nvSpPr>
        <p:spPr>
          <a:xfrm>
            <a:off x="3527084" y="2753033"/>
            <a:ext cx="228840" cy="21631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26F26182-2809-49B8-8765-7E204CAFA29A}"/>
              </a:ext>
            </a:extLst>
          </p:cNvPr>
          <p:cNvSpPr txBox="1"/>
          <p:nvPr/>
        </p:nvSpPr>
        <p:spPr>
          <a:xfrm>
            <a:off x="8298074" y="1572607"/>
            <a:ext cx="1311578" cy="707886"/>
          </a:xfrm>
          <a:prstGeom prst="rect">
            <a:avLst/>
          </a:prstGeom>
          <a:noFill/>
        </p:spPr>
        <p:txBody>
          <a:bodyPr wrap="none" rtlCol="0">
            <a:spAutoFit/>
          </a:bodyPr>
          <a:lstStyle/>
          <a:p>
            <a:pPr marL="342900" indent="-342900">
              <a:buFont typeface="Arial" panose="020B0604020202020204" pitchFamily="34" charset="0"/>
              <a:buChar char="•"/>
            </a:pPr>
            <a:r>
              <a:rPr lang="it-IT" sz="2000" i="1">
                <a:latin typeface="Verdana" panose="020B0604030504040204" pitchFamily="34" charset="0"/>
                <a:ea typeface="Verdana" panose="020B0604030504040204" pitchFamily="34" charset="0"/>
              </a:rPr>
              <a:t>Cities</a:t>
            </a:r>
          </a:p>
          <a:p>
            <a:pPr marL="342900" indent="-342900">
              <a:buFont typeface="Arial" panose="020B0604020202020204" pitchFamily="34" charset="0"/>
              <a:buChar char="•"/>
            </a:pPr>
            <a:r>
              <a:rPr lang="it-IT" sz="2000" i="1">
                <a:latin typeface="Verdana" panose="020B0604030504040204" pitchFamily="34" charset="0"/>
                <a:ea typeface="Verdana" panose="020B0604030504040204" pitchFamily="34" charset="0"/>
              </a:rPr>
              <a:t>Roads</a:t>
            </a:r>
            <a:endParaRPr lang="it-IT" sz="2000" b="0" i="1">
              <a:latin typeface="Verdana" panose="020B0604030504040204" pitchFamily="34" charset="0"/>
              <a:ea typeface="Verdana" panose="020B0604030504040204" pitchFamily="34" charset="0"/>
            </a:endParaRPr>
          </a:p>
        </p:txBody>
      </p:sp>
      <p:sp>
        <p:nvSpPr>
          <p:cNvPr id="10" name="CasellaDiTesto 9">
            <a:extLst>
              <a:ext uri="{FF2B5EF4-FFF2-40B4-BE49-F238E27FC236}">
                <a16:creationId xmlns:a16="http://schemas.microsoft.com/office/drawing/2014/main" id="{EE7846CF-CEE2-44F1-8C97-8F1EB8694993}"/>
              </a:ext>
            </a:extLst>
          </p:cNvPr>
          <p:cNvSpPr txBox="1"/>
          <p:nvPr/>
        </p:nvSpPr>
        <p:spPr>
          <a:xfrm>
            <a:off x="8298074" y="2636947"/>
            <a:ext cx="1271502" cy="400110"/>
          </a:xfrm>
          <a:prstGeom prst="rect">
            <a:avLst/>
          </a:prstGeom>
          <a:noFill/>
        </p:spPr>
        <p:txBody>
          <a:bodyPr wrap="none" rtlCol="0">
            <a:spAutoFit/>
          </a:bodyPr>
          <a:lstStyle/>
          <a:p>
            <a:pPr marL="285750" indent="-285750">
              <a:buFont typeface="Arial" panose="020B0604020202020204" pitchFamily="34" charset="0"/>
              <a:buChar char="•"/>
            </a:pPr>
            <a:r>
              <a:rPr lang="it-IT" sz="2000" i="1" err="1">
                <a:latin typeface="Verdana" panose="020B0604030504040204" pitchFamily="34" charset="0"/>
                <a:ea typeface="Verdana" panose="020B0604030504040204" pitchFamily="34" charset="0"/>
              </a:rPr>
              <a:t>Forest</a:t>
            </a:r>
            <a:endParaRPr lang="it-IT" sz="2000" i="1">
              <a:latin typeface="Verdana" panose="020B0604030504040204" pitchFamily="34" charset="0"/>
              <a:ea typeface="Verdana" panose="020B0604030504040204" pitchFamily="34" charset="0"/>
            </a:endParaRPr>
          </a:p>
        </p:txBody>
      </p:sp>
      <p:sp>
        <p:nvSpPr>
          <p:cNvPr id="11" name="CasellaDiTesto 10">
            <a:extLst>
              <a:ext uri="{FF2B5EF4-FFF2-40B4-BE49-F238E27FC236}">
                <a16:creationId xmlns:a16="http://schemas.microsoft.com/office/drawing/2014/main" id="{7828F87D-76B1-4E93-AE0C-4CE3EF8114B0}"/>
              </a:ext>
            </a:extLst>
          </p:cNvPr>
          <p:cNvSpPr txBox="1"/>
          <p:nvPr/>
        </p:nvSpPr>
        <p:spPr>
          <a:xfrm>
            <a:off x="8298074" y="3644357"/>
            <a:ext cx="1207382" cy="400110"/>
          </a:xfrm>
          <a:prstGeom prst="rect">
            <a:avLst/>
          </a:prstGeom>
          <a:noFill/>
        </p:spPr>
        <p:txBody>
          <a:bodyPr wrap="none" rtlCol="0">
            <a:spAutoFit/>
          </a:bodyPr>
          <a:lstStyle/>
          <a:p>
            <a:pPr marL="285750" indent="-285750">
              <a:buFont typeface="Arial" panose="020B0604020202020204" pitchFamily="34" charset="0"/>
              <a:buChar char="•"/>
            </a:pPr>
            <a:r>
              <a:rPr lang="it-IT" sz="2000" i="1">
                <a:latin typeface="Verdana" panose="020B0604030504040204" pitchFamily="34" charset="0"/>
                <a:ea typeface="Verdana" panose="020B0604030504040204" pitchFamily="34" charset="0"/>
              </a:rPr>
              <a:t>Fields</a:t>
            </a:r>
          </a:p>
        </p:txBody>
      </p:sp>
      <p:sp>
        <p:nvSpPr>
          <p:cNvPr id="12" name="CasellaDiTesto 11">
            <a:extLst>
              <a:ext uri="{FF2B5EF4-FFF2-40B4-BE49-F238E27FC236}">
                <a16:creationId xmlns:a16="http://schemas.microsoft.com/office/drawing/2014/main" id="{793DE414-6408-4F9D-BFE9-1D53DE7973DF}"/>
              </a:ext>
            </a:extLst>
          </p:cNvPr>
          <p:cNvSpPr txBox="1"/>
          <p:nvPr/>
        </p:nvSpPr>
        <p:spPr>
          <a:xfrm>
            <a:off x="8298074" y="4494938"/>
            <a:ext cx="1242648" cy="400110"/>
          </a:xfrm>
          <a:prstGeom prst="rect">
            <a:avLst/>
          </a:prstGeom>
          <a:noFill/>
        </p:spPr>
        <p:txBody>
          <a:bodyPr wrap="none" rtlCol="0">
            <a:spAutoFit/>
          </a:bodyPr>
          <a:lstStyle/>
          <a:p>
            <a:pPr marL="285750" indent="-285750">
              <a:buFont typeface="Arial" panose="020B0604020202020204" pitchFamily="34" charset="0"/>
              <a:buChar char="•"/>
            </a:pPr>
            <a:r>
              <a:rPr lang="it-IT" sz="2000" i="1">
                <a:latin typeface="Verdana" panose="020B0604030504040204" pitchFamily="34" charset="0"/>
                <a:ea typeface="Verdana" panose="020B0604030504040204" pitchFamily="34" charset="0"/>
              </a:rPr>
              <a:t>Water</a:t>
            </a:r>
          </a:p>
        </p:txBody>
      </p:sp>
      <p:sp>
        <p:nvSpPr>
          <p:cNvPr id="13" name="Rettangolo 12">
            <a:extLst>
              <a:ext uri="{FF2B5EF4-FFF2-40B4-BE49-F238E27FC236}">
                <a16:creationId xmlns:a16="http://schemas.microsoft.com/office/drawing/2014/main" id="{912EBF39-9339-4778-B5C4-A7D83F6F6247}"/>
              </a:ext>
            </a:extLst>
          </p:cNvPr>
          <p:cNvSpPr/>
          <p:nvPr/>
        </p:nvSpPr>
        <p:spPr>
          <a:xfrm>
            <a:off x="5923935" y="4463845"/>
            <a:ext cx="398207" cy="36341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B82CF489-93BC-40C7-A14F-D1F54D558386}"/>
              </a:ext>
            </a:extLst>
          </p:cNvPr>
          <p:cNvSpPr/>
          <p:nvPr/>
        </p:nvSpPr>
        <p:spPr>
          <a:xfrm>
            <a:off x="3641504" y="3068322"/>
            <a:ext cx="398207" cy="36341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639D4088-5151-41EA-AC68-9B2E3754B85A}"/>
              </a:ext>
            </a:extLst>
          </p:cNvPr>
          <p:cNvSpPr/>
          <p:nvPr/>
        </p:nvSpPr>
        <p:spPr>
          <a:xfrm>
            <a:off x="6666105" y="3425986"/>
            <a:ext cx="408369" cy="1077703"/>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FD65C0F4-4DC5-46F9-BC64-DC16EBD5A142}"/>
              </a:ext>
            </a:extLst>
          </p:cNvPr>
          <p:cNvSpPr/>
          <p:nvPr/>
        </p:nvSpPr>
        <p:spPr>
          <a:xfrm>
            <a:off x="1150044" y="2024182"/>
            <a:ext cx="963891" cy="1077703"/>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4">
            <a:extLst>
              <a:ext uri="{FF2B5EF4-FFF2-40B4-BE49-F238E27FC236}">
                <a16:creationId xmlns:a16="http://schemas.microsoft.com/office/drawing/2014/main" id="{CBD42A10-1589-4CF0-AAE8-98CE2C6C69D9}"/>
              </a:ext>
            </a:extLst>
          </p:cNvPr>
          <p:cNvSpPr/>
          <p:nvPr/>
        </p:nvSpPr>
        <p:spPr>
          <a:xfrm>
            <a:off x="462116" y="2651560"/>
            <a:ext cx="6499123" cy="3119975"/>
          </a:xfrm>
          <a:custGeom>
            <a:avLst/>
            <a:gdLst>
              <a:gd name="connsiteX0" fmla="*/ 0 w 6499123"/>
              <a:gd name="connsiteY0" fmla="*/ 2834840 h 3119975"/>
              <a:gd name="connsiteX1" fmla="*/ 560439 w 6499123"/>
              <a:gd name="connsiteY1" fmla="*/ 2333395 h 3119975"/>
              <a:gd name="connsiteX2" fmla="*/ 1632155 w 6499123"/>
              <a:gd name="connsiteY2" fmla="*/ 1822117 h 3119975"/>
              <a:gd name="connsiteX3" fmla="*/ 2054942 w 6499123"/>
              <a:gd name="connsiteY3" fmla="*/ 1556646 h 3119975"/>
              <a:gd name="connsiteX4" fmla="*/ 2261419 w 6499123"/>
              <a:gd name="connsiteY4" fmla="*/ 1232182 h 3119975"/>
              <a:gd name="connsiteX5" fmla="*/ 2566219 w 6499123"/>
              <a:gd name="connsiteY5" fmla="*/ 494763 h 3119975"/>
              <a:gd name="connsiteX6" fmla="*/ 3165987 w 6499123"/>
              <a:gd name="connsiteY6" fmla="*/ 22814 h 3119975"/>
              <a:gd name="connsiteX7" fmla="*/ 3785419 w 6499123"/>
              <a:gd name="connsiteY7" fmla="*/ 111305 h 3119975"/>
              <a:gd name="connsiteX8" fmla="*/ 4463845 w 6499123"/>
              <a:gd name="connsiteY8" fmla="*/ 435769 h 3119975"/>
              <a:gd name="connsiteX9" fmla="*/ 5004619 w 6499123"/>
              <a:gd name="connsiteY9" fmla="*/ 1104363 h 3119975"/>
              <a:gd name="connsiteX10" fmla="*/ 5152103 w 6499123"/>
              <a:gd name="connsiteY10" fmla="*/ 1881111 h 3119975"/>
              <a:gd name="connsiteX11" fmla="*/ 5358581 w 6499123"/>
              <a:gd name="connsiteY11" fmla="*/ 2471046 h 3119975"/>
              <a:gd name="connsiteX12" fmla="*/ 5850194 w 6499123"/>
              <a:gd name="connsiteY12" fmla="*/ 2815175 h 3119975"/>
              <a:gd name="connsiteX13" fmla="*/ 6499123 w 6499123"/>
              <a:gd name="connsiteY13" fmla="*/ 3119975 h 311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9123" h="3119975">
                <a:moveTo>
                  <a:pt x="0" y="2834840"/>
                </a:moveTo>
                <a:cubicBezTo>
                  <a:pt x="144206" y="2668511"/>
                  <a:pt x="288413" y="2502182"/>
                  <a:pt x="560439" y="2333395"/>
                </a:cubicBezTo>
                <a:cubicBezTo>
                  <a:pt x="832465" y="2164608"/>
                  <a:pt x="1383071" y="1951575"/>
                  <a:pt x="1632155" y="1822117"/>
                </a:cubicBezTo>
                <a:cubicBezTo>
                  <a:pt x="1881239" y="1692659"/>
                  <a:pt x="1950065" y="1654968"/>
                  <a:pt x="2054942" y="1556646"/>
                </a:cubicBezTo>
                <a:cubicBezTo>
                  <a:pt x="2159819" y="1458324"/>
                  <a:pt x="2176206" y="1409162"/>
                  <a:pt x="2261419" y="1232182"/>
                </a:cubicBezTo>
                <a:cubicBezTo>
                  <a:pt x="2346632" y="1055202"/>
                  <a:pt x="2415458" y="696324"/>
                  <a:pt x="2566219" y="494763"/>
                </a:cubicBezTo>
                <a:cubicBezTo>
                  <a:pt x="2716980" y="293202"/>
                  <a:pt x="2962787" y="86724"/>
                  <a:pt x="3165987" y="22814"/>
                </a:cubicBezTo>
                <a:cubicBezTo>
                  <a:pt x="3369187" y="-41096"/>
                  <a:pt x="3569109" y="42479"/>
                  <a:pt x="3785419" y="111305"/>
                </a:cubicBezTo>
                <a:cubicBezTo>
                  <a:pt x="4001729" y="180131"/>
                  <a:pt x="4260645" y="270259"/>
                  <a:pt x="4463845" y="435769"/>
                </a:cubicBezTo>
                <a:cubicBezTo>
                  <a:pt x="4667045" y="601279"/>
                  <a:pt x="4889909" y="863473"/>
                  <a:pt x="5004619" y="1104363"/>
                </a:cubicBezTo>
                <a:cubicBezTo>
                  <a:pt x="5119329" y="1345253"/>
                  <a:pt x="5093109" y="1653331"/>
                  <a:pt x="5152103" y="1881111"/>
                </a:cubicBezTo>
                <a:cubicBezTo>
                  <a:pt x="5211097" y="2108891"/>
                  <a:pt x="5242233" y="2315369"/>
                  <a:pt x="5358581" y="2471046"/>
                </a:cubicBezTo>
                <a:cubicBezTo>
                  <a:pt x="5474930" y="2626723"/>
                  <a:pt x="5660104" y="2707020"/>
                  <a:pt x="5850194" y="2815175"/>
                </a:cubicBezTo>
                <a:cubicBezTo>
                  <a:pt x="6040284" y="2923330"/>
                  <a:pt x="6499123" y="3119975"/>
                  <a:pt x="6499123" y="3119975"/>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3F3FA5B4-530C-4F8A-8CD8-A2C0CF0233CE}"/>
              </a:ext>
            </a:extLst>
          </p:cNvPr>
          <p:cNvSpPr/>
          <p:nvPr/>
        </p:nvSpPr>
        <p:spPr>
          <a:xfrm>
            <a:off x="6071419" y="1467934"/>
            <a:ext cx="1243783" cy="1448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4F482978-7454-4887-9AD9-448D683C544C}"/>
              </a:ext>
            </a:extLst>
          </p:cNvPr>
          <p:cNvSpPr/>
          <p:nvPr/>
        </p:nvSpPr>
        <p:spPr>
          <a:xfrm>
            <a:off x="1971029" y="3856682"/>
            <a:ext cx="228840" cy="21631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7">
            <a:extLst>
              <a:ext uri="{FF2B5EF4-FFF2-40B4-BE49-F238E27FC236}">
                <a16:creationId xmlns:a16="http://schemas.microsoft.com/office/drawing/2014/main" id="{2017D21C-F769-40C2-9DF9-B512DDEBBB7E}"/>
              </a:ext>
            </a:extLst>
          </p:cNvPr>
          <p:cNvSpPr/>
          <p:nvPr/>
        </p:nvSpPr>
        <p:spPr>
          <a:xfrm>
            <a:off x="4097007" y="2084439"/>
            <a:ext cx="1576206" cy="3657600"/>
          </a:xfrm>
          <a:custGeom>
            <a:avLst/>
            <a:gdLst>
              <a:gd name="connsiteX0" fmla="*/ 1576206 w 1576206"/>
              <a:gd name="connsiteY0" fmla="*/ 0 h 3657600"/>
              <a:gd name="connsiteX1" fmla="*/ 868283 w 1576206"/>
              <a:gd name="connsiteY1" fmla="*/ 1150374 h 3657600"/>
              <a:gd name="connsiteX2" fmla="*/ 307845 w 1576206"/>
              <a:gd name="connsiteY2" fmla="*/ 2094271 h 3657600"/>
              <a:gd name="connsiteX3" fmla="*/ 130864 w 1576206"/>
              <a:gd name="connsiteY3" fmla="*/ 2467896 h 3657600"/>
              <a:gd name="connsiteX4" fmla="*/ 62038 w 1576206"/>
              <a:gd name="connsiteY4" fmla="*/ 2861187 h 3657600"/>
              <a:gd name="connsiteX5" fmla="*/ 3045 w 157620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206" h="3657600">
                <a:moveTo>
                  <a:pt x="1576206" y="0"/>
                </a:moveTo>
                <a:cubicBezTo>
                  <a:pt x="1327941" y="400664"/>
                  <a:pt x="1079676" y="801329"/>
                  <a:pt x="868283" y="1150374"/>
                </a:cubicBezTo>
                <a:cubicBezTo>
                  <a:pt x="656890" y="1499419"/>
                  <a:pt x="430748" y="1874684"/>
                  <a:pt x="307845" y="2094271"/>
                </a:cubicBezTo>
                <a:cubicBezTo>
                  <a:pt x="184942" y="2313858"/>
                  <a:pt x="171832" y="2340077"/>
                  <a:pt x="130864" y="2467896"/>
                </a:cubicBezTo>
                <a:cubicBezTo>
                  <a:pt x="89896" y="2595715"/>
                  <a:pt x="83341" y="2662903"/>
                  <a:pt x="62038" y="2861187"/>
                </a:cubicBezTo>
                <a:cubicBezTo>
                  <a:pt x="40735" y="3059471"/>
                  <a:pt x="-13342" y="3642852"/>
                  <a:pt x="3045" y="36576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18">
            <a:extLst>
              <a:ext uri="{FF2B5EF4-FFF2-40B4-BE49-F238E27FC236}">
                <a16:creationId xmlns:a16="http://schemas.microsoft.com/office/drawing/2014/main" id="{1F1A3673-135F-48CE-84C6-EF1F7DEEAA7D}"/>
              </a:ext>
            </a:extLst>
          </p:cNvPr>
          <p:cNvSpPr/>
          <p:nvPr/>
        </p:nvSpPr>
        <p:spPr>
          <a:xfrm>
            <a:off x="324465" y="3844412"/>
            <a:ext cx="2399071" cy="363793"/>
          </a:xfrm>
          <a:custGeom>
            <a:avLst/>
            <a:gdLst>
              <a:gd name="connsiteX0" fmla="*/ 0 w 2153264"/>
              <a:gd name="connsiteY0" fmla="*/ 349244 h 575311"/>
              <a:gd name="connsiteX1" fmla="*/ 550606 w 2153264"/>
              <a:gd name="connsiteY1" fmla="*/ 64109 h 575311"/>
              <a:gd name="connsiteX2" fmla="*/ 825909 w 2153264"/>
              <a:gd name="connsiteY2" fmla="*/ 5115 h 575311"/>
              <a:gd name="connsiteX3" fmla="*/ 1209367 w 2153264"/>
              <a:gd name="connsiteY3" fmla="*/ 152599 h 575311"/>
              <a:gd name="connsiteX4" fmla="*/ 1769806 w 2153264"/>
              <a:gd name="connsiteY4" fmla="*/ 319748 h 575311"/>
              <a:gd name="connsiteX5" fmla="*/ 2153264 w 2153264"/>
              <a:gd name="connsiteY5" fmla="*/ 378741 h 575311"/>
              <a:gd name="connsiteX0" fmla="*/ 0 w 2271251"/>
              <a:gd name="connsiteY0" fmla="*/ 349244 h 404191"/>
              <a:gd name="connsiteX1" fmla="*/ 550606 w 2271251"/>
              <a:gd name="connsiteY1" fmla="*/ 64109 h 404191"/>
              <a:gd name="connsiteX2" fmla="*/ 825909 w 2271251"/>
              <a:gd name="connsiteY2" fmla="*/ 5115 h 404191"/>
              <a:gd name="connsiteX3" fmla="*/ 1209367 w 2271251"/>
              <a:gd name="connsiteY3" fmla="*/ 152599 h 404191"/>
              <a:gd name="connsiteX4" fmla="*/ 1769806 w 2271251"/>
              <a:gd name="connsiteY4" fmla="*/ 319748 h 404191"/>
              <a:gd name="connsiteX5" fmla="*/ 2271251 w 2271251"/>
              <a:gd name="connsiteY5" fmla="*/ 142767 h 404191"/>
              <a:gd name="connsiteX0" fmla="*/ 0 w 2399071"/>
              <a:gd name="connsiteY0" fmla="*/ 363793 h 363793"/>
              <a:gd name="connsiteX1" fmla="*/ 550606 w 2399071"/>
              <a:gd name="connsiteY1" fmla="*/ 78658 h 363793"/>
              <a:gd name="connsiteX2" fmla="*/ 825909 w 2399071"/>
              <a:gd name="connsiteY2" fmla="*/ 19664 h 363793"/>
              <a:gd name="connsiteX3" fmla="*/ 1209367 w 2399071"/>
              <a:gd name="connsiteY3" fmla="*/ 167148 h 363793"/>
              <a:gd name="connsiteX4" fmla="*/ 1769806 w 2399071"/>
              <a:gd name="connsiteY4" fmla="*/ 334297 h 363793"/>
              <a:gd name="connsiteX5" fmla="*/ 2399071 w 2399071"/>
              <a:gd name="connsiteY5" fmla="*/ 0 h 3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071" h="363793">
                <a:moveTo>
                  <a:pt x="0" y="363793"/>
                </a:moveTo>
                <a:cubicBezTo>
                  <a:pt x="206477" y="249903"/>
                  <a:pt x="412955" y="136013"/>
                  <a:pt x="550606" y="78658"/>
                </a:cubicBezTo>
                <a:cubicBezTo>
                  <a:pt x="688257" y="21303"/>
                  <a:pt x="716116" y="4916"/>
                  <a:pt x="825909" y="19664"/>
                </a:cubicBezTo>
                <a:cubicBezTo>
                  <a:pt x="935702" y="34412"/>
                  <a:pt x="1052051" y="114709"/>
                  <a:pt x="1209367" y="167148"/>
                </a:cubicBezTo>
                <a:cubicBezTo>
                  <a:pt x="1366683" y="219587"/>
                  <a:pt x="1571522" y="362155"/>
                  <a:pt x="1769806" y="334297"/>
                </a:cubicBezTo>
                <a:cubicBezTo>
                  <a:pt x="1968090" y="306439"/>
                  <a:pt x="2371213" y="457200"/>
                  <a:pt x="2399071" y="0"/>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igura a mano libera 19">
            <a:extLst>
              <a:ext uri="{FF2B5EF4-FFF2-40B4-BE49-F238E27FC236}">
                <a16:creationId xmlns:a16="http://schemas.microsoft.com/office/drawing/2014/main" id="{84C548C4-7884-4566-831B-57DE726F3999}"/>
              </a:ext>
            </a:extLst>
          </p:cNvPr>
          <p:cNvSpPr/>
          <p:nvPr/>
        </p:nvSpPr>
        <p:spPr>
          <a:xfrm>
            <a:off x="1543665" y="3688512"/>
            <a:ext cx="2980199" cy="1562940"/>
          </a:xfrm>
          <a:custGeom>
            <a:avLst/>
            <a:gdLst>
              <a:gd name="connsiteX0" fmla="*/ 0 w 2980199"/>
              <a:gd name="connsiteY0" fmla="*/ 1414430 h 1562940"/>
              <a:gd name="connsiteX1" fmla="*/ 176980 w 2980199"/>
              <a:gd name="connsiteY1" fmla="*/ 1434094 h 1562940"/>
              <a:gd name="connsiteX2" fmla="*/ 235974 w 2980199"/>
              <a:gd name="connsiteY2" fmla="*/ 1375101 h 1562940"/>
              <a:gd name="connsiteX3" fmla="*/ 422787 w 2980199"/>
              <a:gd name="connsiteY3" fmla="*/ 1483256 h 1562940"/>
              <a:gd name="connsiteX4" fmla="*/ 678425 w 2980199"/>
              <a:gd name="connsiteY4" fmla="*/ 1561914 h 1562940"/>
              <a:gd name="connsiteX5" fmla="*/ 924232 w 2980199"/>
              <a:gd name="connsiteY5" fmla="*/ 1522585 h 1562940"/>
              <a:gd name="connsiteX6" fmla="*/ 1160206 w 2980199"/>
              <a:gd name="connsiteY6" fmla="*/ 1443927 h 1562940"/>
              <a:gd name="connsiteX7" fmla="*/ 1533832 w 2980199"/>
              <a:gd name="connsiteY7" fmla="*/ 1188288 h 1562940"/>
              <a:gd name="connsiteX8" fmla="*/ 1661651 w 2980199"/>
              <a:gd name="connsiteY8" fmla="*/ 1030972 h 1562940"/>
              <a:gd name="connsiteX9" fmla="*/ 1710812 w 2980199"/>
              <a:gd name="connsiteY9" fmla="*/ 755669 h 1562940"/>
              <a:gd name="connsiteX10" fmla="*/ 1779638 w 2980199"/>
              <a:gd name="connsiteY10" fmla="*/ 509862 h 1562940"/>
              <a:gd name="connsiteX11" fmla="*/ 2005780 w 2980199"/>
              <a:gd name="connsiteY11" fmla="*/ 224727 h 1562940"/>
              <a:gd name="connsiteX12" fmla="*/ 2310580 w 2980199"/>
              <a:gd name="connsiteY12" fmla="*/ 18249 h 1562940"/>
              <a:gd name="connsiteX13" fmla="*/ 2556387 w 2980199"/>
              <a:gd name="connsiteY13" fmla="*/ 28082 h 1562940"/>
              <a:gd name="connsiteX14" fmla="*/ 2654709 w 2980199"/>
              <a:gd name="connsiteY14" fmla="*/ 175565 h 1562940"/>
              <a:gd name="connsiteX15" fmla="*/ 2930012 w 2980199"/>
              <a:gd name="connsiteY15" fmla="*/ 283720 h 1562940"/>
              <a:gd name="connsiteX16" fmla="*/ 2979174 w 2980199"/>
              <a:gd name="connsiteY16" fmla="*/ 293553 h 156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199" h="1562940">
                <a:moveTo>
                  <a:pt x="0" y="1414430"/>
                </a:moveTo>
                <a:cubicBezTo>
                  <a:pt x="68825" y="1427539"/>
                  <a:pt x="137651" y="1440649"/>
                  <a:pt x="176980" y="1434094"/>
                </a:cubicBezTo>
                <a:cubicBezTo>
                  <a:pt x="216309" y="1427539"/>
                  <a:pt x="195006" y="1366907"/>
                  <a:pt x="235974" y="1375101"/>
                </a:cubicBezTo>
                <a:cubicBezTo>
                  <a:pt x="276942" y="1383295"/>
                  <a:pt x="349045" y="1452121"/>
                  <a:pt x="422787" y="1483256"/>
                </a:cubicBezTo>
                <a:cubicBezTo>
                  <a:pt x="496529" y="1514392"/>
                  <a:pt x="594851" y="1555359"/>
                  <a:pt x="678425" y="1561914"/>
                </a:cubicBezTo>
                <a:cubicBezTo>
                  <a:pt x="761999" y="1568469"/>
                  <a:pt x="843935" y="1542250"/>
                  <a:pt x="924232" y="1522585"/>
                </a:cubicBezTo>
                <a:cubicBezTo>
                  <a:pt x="1004529" y="1502920"/>
                  <a:pt x="1058606" y="1499643"/>
                  <a:pt x="1160206" y="1443927"/>
                </a:cubicBezTo>
                <a:cubicBezTo>
                  <a:pt x="1261806" y="1388211"/>
                  <a:pt x="1450258" y="1257114"/>
                  <a:pt x="1533832" y="1188288"/>
                </a:cubicBezTo>
                <a:cubicBezTo>
                  <a:pt x="1617406" y="1119462"/>
                  <a:pt x="1632154" y="1103075"/>
                  <a:pt x="1661651" y="1030972"/>
                </a:cubicBezTo>
                <a:cubicBezTo>
                  <a:pt x="1691148" y="958869"/>
                  <a:pt x="1691148" y="842521"/>
                  <a:pt x="1710812" y="755669"/>
                </a:cubicBezTo>
                <a:cubicBezTo>
                  <a:pt x="1730476" y="668817"/>
                  <a:pt x="1730477" y="598352"/>
                  <a:pt x="1779638" y="509862"/>
                </a:cubicBezTo>
                <a:cubicBezTo>
                  <a:pt x="1828799" y="421372"/>
                  <a:pt x="1917290" y="306662"/>
                  <a:pt x="2005780" y="224727"/>
                </a:cubicBezTo>
                <a:cubicBezTo>
                  <a:pt x="2094270" y="142791"/>
                  <a:pt x="2218812" y="51023"/>
                  <a:pt x="2310580" y="18249"/>
                </a:cubicBezTo>
                <a:cubicBezTo>
                  <a:pt x="2402348" y="-14525"/>
                  <a:pt x="2499032" y="1863"/>
                  <a:pt x="2556387" y="28082"/>
                </a:cubicBezTo>
                <a:cubicBezTo>
                  <a:pt x="2613742" y="54301"/>
                  <a:pt x="2592438" y="132959"/>
                  <a:pt x="2654709" y="175565"/>
                </a:cubicBezTo>
                <a:cubicBezTo>
                  <a:pt x="2716980" y="218171"/>
                  <a:pt x="2875935" y="264055"/>
                  <a:pt x="2930012" y="283720"/>
                </a:cubicBezTo>
                <a:cubicBezTo>
                  <a:pt x="2984090" y="303385"/>
                  <a:pt x="2981632" y="298469"/>
                  <a:pt x="2979174" y="29355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20">
            <a:extLst>
              <a:ext uri="{FF2B5EF4-FFF2-40B4-BE49-F238E27FC236}">
                <a16:creationId xmlns:a16="http://schemas.microsoft.com/office/drawing/2014/main" id="{3EA9633B-D63A-419D-B99D-C7F4E40F3B25}"/>
              </a:ext>
            </a:extLst>
          </p:cNvPr>
          <p:cNvSpPr/>
          <p:nvPr/>
        </p:nvSpPr>
        <p:spPr>
          <a:xfrm>
            <a:off x="4572000" y="3923070"/>
            <a:ext cx="796413" cy="1118423"/>
          </a:xfrm>
          <a:custGeom>
            <a:avLst/>
            <a:gdLst>
              <a:gd name="connsiteX0" fmla="*/ 0 w 796413"/>
              <a:gd name="connsiteY0" fmla="*/ 0 h 1196218"/>
              <a:gd name="connsiteX1" fmla="*/ 462116 w 796413"/>
              <a:gd name="connsiteY1" fmla="*/ 1120877 h 1196218"/>
              <a:gd name="connsiteX2" fmla="*/ 796413 w 796413"/>
              <a:gd name="connsiteY2" fmla="*/ 1071716 h 1196218"/>
              <a:gd name="connsiteX0" fmla="*/ 0 w 796413"/>
              <a:gd name="connsiteY0" fmla="*/ 0 h 1118423"/>
              <a:gd name="connsiteX1" fmla="*/ 412955 w 796413"/>
              <a:gd name="connsiteY1" fmla="*/ 1002890 h 1118423"/>
              <a:gd name="connsiteX2" fmla="*/ 796413 w 796413"/>
              <a:gd name="connsiteY2" fmla="*/ 1071716 h 1118423"/>
            </a:gdLst>
            <a:ahLst/>
            <a:cxnLst>
              <a:cxn ang="0">
                <a:pos x="connsiteX0" y="connsiteY0"/>
              </a:cxn>
              <a:cxn ang="0">
                <a:pos x="connsiteX1" y="connsiteY1"/>
              </a:cxn>
              <a:cxn ang="0">
                <a:pos x="connsiteX2" y="connsiteY2"/>
              </a:cxn>
            </a:cxnLst>
            <a:rect l="l" t="t" r="r" b="b"/>
            <a:pathLst>
              <a:path w="796413" h="1118423">
                <a:moveTo>
                  <a:pt x="0" y="0"/>
                </a:moveTo>
                <a:cubicBezTo>
                  <a:pt x="164690" y="471129"/>
                  <a:pt x="280220" y="824271"/>
                  <a:pt x="412955" y="1002890"/>
                </a:cubicBezTo>
                <a:cubicBezTo>
                  <a:pt x="545690" y="1181509"/>
                  <a:pt x="655484" y="1109406"/>
                  <a:pt x="796413" y="107171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4" name="Rettangolo 23">
                <a:extLst>
                  <a:ext uri="{FF2B5EF4-FFF2-40B4-BE49-F238E27FC236}">
                    <a16:creationId xmlns:a16="http://schemas.microsoft.com/office/drawing/2014/main" id="{A2ECAE9E-6FBD-4281-B044-2BD6A8412C01}"/>
                  </a:ext>
                </a:extLst>
              </p:cNvPr>
              <p:cNvSpPr/>
              <p:nvPr/>
            </p:nvSpPr>
            <p:spPr>
              <a:xfrm>
                <a:off x="9734947" y="2582921"/>
                <a:ext cx="9303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𝑠</m:t>
                          </m:r>
                        </m:sub>
                      </m:sSub>
                    </m:oMath>
                  </m:oMathPara>
                </a14:m>
                <a:endParaRPr lang="it-IT">
                  <a:latin typeface="+mn-lt"/>
                </a:endParaRPr>
              </a:p>
            </p:txBody>
          </p:sp>
        </mc:Choice>
        <mc:Fallback xmlns="">
          <p:sp>
            <p:nvSpPr>
              <p:cNvPr id="24" name="Rettangolo 23">
                <a:extLst>
                  <a:ext uri="{FF2B5EF4-FFF2-40B4-BE49-F238E27FC236}">
                    <a16:creationId xmlns:a16="http://schemas.microsoft.com/office/drawing/2014/main" id="{A2ECAE9E-6FBD-4281-B044-2BD6A8412C01}"/>
                  </a:ext>
                </a:extLst>
              </p:cNvPr>
              <p:cNvSpPr>
                <a:spLocks noRot="1" noChangeAspect="1" noMove="1" noResize="1" noEditPoints="1" noAdjustHandles="1" noChangeArrowheads="1" noChangeShapeType="1" noTextEdit="1"/>
              </p:cNvSpPr>
              <p:nvPr/>
            </p:nvSpPr>
            <p:spPr>
              <a:xfrm>
                <a:off x="9734947" y="2582921"/>
                <a:ext cx="930319"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ttangolo 24">
                <a:extLst>
                  <a:ext uri="{FF2B5EF4-FFF2-40B4-BE49-F238E27FC236}">
                    <a16:creationId xmlns:a16="http://schemas.microsoft.com/office/drawing/2014/main" id="{2BDB9D47-6585-4CF9-B1FB-F536588E9EF9}"/>
                  </a:ext>
                </a:extLst>
              </p:cNvPr>
              <p:cNvSpPr/>
              <p:nvPr/>
            </p:nvSpPr>
            <p:spPr>
              <a:xfrm>
                <a:off x="9696955" y="3567994"/>
                <a:ext cx="10193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𝑉</m:t>
                          </m:r>
                        </m:e>
                        <m:sub>
                          <m:r>
                            <a:rPr lang="it-IT" b="0" i="1" smtClean="0">
                              <a:latin typeface="Cambria Math" panose="02040503050406030204" pitchFamily="18" charset="0"/>
                            </a:rPr>
                            <m:t>𝑎</m:t>
                          </m:r>
                        </m:sub>
                      </m:sSub>
                    </m:oMath>
                  </m:oMathPara>
                </a14:m>
                <a:endParaRPr lang="it-IT">
                  <a:latin typeface="+mn-lt"/>
                </a:endParaRPr>
              </a:p>
            </p:txBody>
          </p:sp>
        </mc:Choice>
        <mc:Fallback xmlns="">
          <p:sp>
            <p:nvSpPr>
              <p:cNvPr id="25" name="Rettangolo 24">
                <a:extLst>
                  <a:ext uri="{FF2B5EF4-FFF2-40B4-BE49-F238E27FC236}">
                    <a16:creationId xmlns:a16="http://schemas.microsoft.com/office/drawing/2014/main" id="{2BDB9D47-6585-4CF9-B1FB-F536588E9EF9}"/>
                  </a:ext>
                </a:extLst>
              </p:cNvPr>
              <p:cNvSpPr>
                <a:spLocks noRot="1" noChangeAspect="1" noMove="1" noResize="1" noEditPoints="1" noAdjustHandles="1" noChangeArrowheads="1" noChangeShapeType="1" noTextEdit="1"/>
              </p:cNvSpPr>
              <p:nvPr/>
            </p:nvSpPr>
            <p:spPr>
              <a:xfrm>
                <a:off x="9696955" y="3567994"/>
                <a:ext cx="1019318"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ttangolo 25">
                <a:extLst>
                  <a:ext uri="{FF2B5EF4-FFF2-40B4-BE49-F238E27FC236}">
                    <a16:creationId xmlns:a16="http://schemas.microsoft.com/office/drawing/2014/main" id="{B17D9181-52C4-4B87-81FD-DA494808CEF6}"/>
                  </a:ext>
                </a:extLst>
              </p:cNvPr>
              <p:cNvSpPr/>
              <p:nvPr/>
            </p:nvSpPr>
            <p:spPr>
              <a:xfrm>
                <a:off x="9696955" y="4443796"/>
                <a:ext cx="10596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m:t>
                      </m:r>
                      <m:r>
                        <a:rPr lang="it-IT" b="0" i="1" smtClean="0">
                          <a:latin typeface="Cambria Math" panose="02040503050406030204" pitchFamily="18" charset="0"/>
                        </a:rPr>
                        <m:t>𝑊</m:t>
                      </m:r>
                    </m:oMath>
                  </m:oMathPara>
                </a14:m>
                <a:endParaRPr lang="it-IT">
                  <a:latin typeface="+mn-lt"/>
                </a:endParaRPr>
              </a:p>
            </p:txBody>
          </p:sp>
        </mc:Choice>
        <mc:Fallback xmlns="">
          <p:sp>
            <p:nvSpPr>
              <p:cNvPr id="26" name="Rettangolo 25">
                <a:extLst>
                  <a:ext uri="{FF2B5EF4-FFF2-40B4-BE49-F238E27FC236}">
                    <a16:creationId xmlns:a16="http://schemas.microsoft.com/office/drawing/2014/main" id="{B17D9181-52C4-4B87-81FD-DA494808CEF6}"/>
                  </a:ext>
                </a:extLst>
              </p:cNvPr>
              <p:cNvSpPr>
                <a:spLocks noRot="1" noChangeAspect="1" noMove="1" noResize="1" noEditPoints="1" noAdjustHandles="1" noChangeArrowheads="1" noChangeShapeType="1" noTextEdit="1"/>
              </p:cNvSpPr>
              <p:nvPr/>
            </p:nvSpPr>
            <p:spPr>
              <a:xfrm>
                <a:off x="9696955" y="4443796"/>
                <a:ext cx="1059649"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ttangolo 26">
                <a:extLst>
                  <a:ext uri="{FF2B5EF4-FFF2-40B4-BE49-F238E27FC236}">
                    <a16:creationId xmlns:a16="http://schemas.microsoft.com/office/drawing/2014/main" id="{76ED18A4-BA4B-4372-8E38-DA5ABE68D533}"/>
                  </a:ext>
                </a:extLst>
              </p:cNvPr>
              <p:cNvSpPr/>
              <p:nvPr/>
            </p:nvSpPr>
            <p:spPr>
              <a:xfrm>
                <a:off x="9754105" y="1695718"/>
                <a:ext cx="95372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m:t>
                      </m:r>
                      <m:r>
                        <a:rPr lang="it-IT" b="0" i="1" smtClean="0">
                          <a:latin typeface="Cambria Math" panose="02040503050406030204" pitchFamily="18" charset="0"/>
                        </a:rPr>
                        <m:t>𝐶</m:t>
                      </m:r>
                    </m:oMath>
                  </m:oMathPara>
                </a14:m>
                <a:endParaRPr lang="it-IT">
                  <a:latin typeface="+mn-lt"/>
                </a:endParaRPr>
              </a:p>
            </p:txBody>
          </p:sp>
        </mc:Choice>
        <mc:Fallback xmlns="">
          <p:sp>
            <p:nvSpPr>
              <p:cNvPr id="27" name="Rettangolo 26">
                <a:extLst>
                  <a:ext uri="{FF2B5EF4-FFF2-40B4-BE49-F238E27FC236}">
                    <a16:creationId xmlns:a16="http://schemas.microsoft.com/office/drawing/2014/main" id="{76ED18A4-BA4B-4372-8E38-DA5ABE68D533}"/>
                  </a:ext>
                </a:extLst>
              </p:cNvPr>
              <p:cNvSpPr>
                <a:spLocks noRot="1" noChangeAspect="1" noMove="1" noResize="1" noEditPoints="1" noAdjustHandles="1" noChangeArrowheads="1" noChangeShapeType="1" noTextEdit="1"/>
              </p:cNvSpPr>
              <p:nvPr/>
            </p:nvSpPr>
            <p:spPr>
              <a:xfrm>
                <a:off x="9754105" y="1695718"/>
                <a:ext cx="953723" cy="461665"/>
              </a:xfrm>
              <a:prstGeom prst="rect">
                <a:avLst/>
              </a:prstGeom>
              <a:blipFill>
                <a:blip r:embed="rId7"/>
                <a:stretch>
                  <a:fillRect/>
                </a:stretch>
              </a:blipFill>
            </p:spPr>
            <p:txBody>
              <a:bodyPr/>
              <a:lstStyle/>
              <a:p>
                <a:r>
                  <a:rPr lang="en-US">
                    <a:noFill/>
                  </a:rPr>
                  <a:t> </a:t>
                </a:r>
              </a:p>
            </p:txBody>
          </p:sp>
        </mc:Fallback>
      </mc:AlternateContent>
      <p:sp>
        <p:nvSpPr>
          <p:cNvPr id="28" name="Figura a mano libera 25">
            <a:extLst>
              <a:ext uri="{FF2B5EF4-FFF2-40B4-BE49-F238E27FC236}">
                <a16:creationId xmlns:a16="http://schemas.microsoft.com/office/drawing/2014/main" id="{548E95E1-50DA-4137-B378-F1CC985A2B53}"/>
              </a:ext>
            </a:extLst>
          </p:cNvPr>
          <p:cNvSpPr/>
          <p:nvPr/>
        </p:nvSpPr>
        <p:spPr>
          <a:xfrm>
            <a:off x="348882" y="1437555"/>
            <a:ext cx="4039645" cy="1363377"/>
          </a:xfrm>
          <a:custGeom>
            <a:avLst/>
            <a:gdLst>
              <a:gd name="connsiteX0" fmla="*/ 0 w 3263061"/>
              <a:gd name="connsiteY0" fmla="*/ 0 h 1345025"/>
              <a:gd name="connsiteX1" fmla="*/ 2340078 w 3263061"/>
              <a:gd name="connsiteY1" fmla="*/ 235974 h 1345025"/>
              <a:gd name="connsiteX2" fmla="*/ 2772697 w 3263061"/>
              <a:gd name="connsiteY2" fmla="*/ 560438 h 1345025"/>
              <a:gd name="connsiteX3" fmla="*/ 3254478 w 3263061"/>
              <a:gd name="connsiteY3" fmla="*/ 1327355 h 1345025"/>
              <a:gd name="connsiteX0" fmla="*/ 0 w 3266053"/>
              <a:gd name="connsiteY0" fmla="*/ 0 h 1345025"/>
              <a:gd name="connsiteX1" fmla="*/ 2340078 w 3266053"/>
              <a:gd name="connsiteY1" fmla="*/ 235974 h 1345025"/>
              <a:gd name="connsiteX2" fmla="*/ 2891927 w 3266053"/>
              <a:gd name="connsiteY2" fmla="*/ 560438 h 1345025"/>
              <a:gd name="connsiteX3" fmla="*/ 3254478 w 3266053"/>
              <a:gd name="connsiteY3" fmla="*/ 1327355 h 1345025"/>
              <a:gd name="connsiteX0" fmla="*/ 0 w 3265760"/>
              <a:gd name="connsiteY0" fmla="*/ 0 h 1344795"/>
              <a:gd name="connsiteX1" fmla="*/ 2395719 w 3265760"/>
              <a:gd name="connsiteY1" fmla="*/ 303862 h 1344795"/>
              <a:gd name="connsiteX2" fmla="*/ 2891927 w 3265760"/>
              <a:gd name="connsiteY2" fmla="*/ 560438 h 1344795"/>
              <a:gd name="connsiteX3" fmla="*/ 3254478 w 3265760"/>
              <a:gd name="connsiteY3" fmla="*/ 1327355 h 1344795"/>
            </a:gdLst>
            <a:ahLst/>
            <a:cxnLst>
              <a:cxn ang="0">
                <a:pos x="connsiteX0" y="connsiteY0"/>
              </a:cxn>
              <a:cxn ang="0">
                <a:pos x="connsiteX1" y="connsiteY1"/>
              </a:cxn>
              <a:cxn ang="0">
                <a:pos x="connsiteX2" y="connsiteY2"/>
              </a:cxn>
              <a:cxn ang="0">
                <a:pos x="connsiteX3" y="connsiteY3"/>
              </a:cxn>
            </a:cxnLst>
            <a:rect l="l" t="t" r="r" b="b"/>
            <a:pathLst>
              <a:path w="3265760" h="1344795">
                <a:moveTo>
                  <a:pt x="0" y="0"/>
                </a:moveTo>
                <a:cubicBezTo>
                  <a:pt x="938981" y="71284"/>
                  <a:pt x="1913731" y="210456"/>
                  <a:pt x="2395719" y="303862"/>
                </a:cubicBezTo>
                <a:cubicBezTo>
                  <a:pt x="2877707" y="397268"/>
                  <a:pt x="2748801" y="389856"/>
                  <a:pt x="2891927" y="560438"/>
                </a:cubicBezTo>
                <a:cubicBezTo>
                  <a:pt x="3035054" y="731020"/>
                  <a:pt x="3326581" y="1466645"/>
                  <a:pt x="3254478" y="1327355"/>
                </a:cubicBezTo>
              </a:path>
            </a:pathLst>
          </a:cu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CCC5547B-6CC5-4FE0-98F7-FB9BE6CC1A80}"/>
              </a:ext>
            </a:extLst>
          </p:cNvPr>
          <p:cNvSpPr txBox="1"/>
          <p:nvPr/>
        </p:nvSpPr>
        <p:spPr>
          <a:xfrm>
            <a:off x="8298074" y="5276965"/>
            <a:ext cx="1830950" cy="400110"/>
          </a:xfrm>
          <a:prstGeom prst="rect">
            <a:avLst/>
          </a:prstGeom>
          <a:noFill/>
        </p:spPr>
        <p:txBody>
          <a:bodyPr wrap="none" rtlCol="0">
            <a:spAutoFit/>
          </a:bodyPr>
          <a:lstStyle/>
          <a:p>
            <a:pPr marL="285750" indent="-285750">
              <a:buFont typeface="Arial" panose="020B0604020202020204" pitchFamily="34" charset="0"/>
              <a:buChar char="•"/>
            </a:pPr>
            <a:r>
              <a:rPr lang="it-IT" sz="2000" i="1">
                <a:latin typeface="Verdana" panose="020B0604030504040204" pitchFamily="34" charset="0"/>
                <a:ea typeface="Verdana" panose="020B0604030504040204" pitchFamily="34" charset="0"/>
              </a:rPr>
              <a:t>Water/</a:t>
            </a:r>
            <a:r>
              <a:rPr lang="it-IT" sz="2000" i="1" err="1">
                <a:latin typeface="Verdana" panose="020B0604030504040204" pitchFamily="34" charset="0"/>
                <a:ea typeface="Verdana" panose="020B0604030504040204" pitchFamily="34" charset="0"/>
              </a:rPr>
              <a:t>Soil</a:t>
            </a:r>
            <a:endParaRPr lang="it-IT" sz="2000" i="1">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1447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animBg="1"/>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8688B71-EBA4-6DC2-05B5-A9626AACCBD6}"/>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p:pic>
        <p:nvPicPr>
          <p:cNvPr id="6" name="Immagine 5" descr="Immagine che contiene testo, mappa, diagramma, atlante&#10;&#10;Il contenuto generato dall&amp;#39;IA potrebbe non essere corretto.">
            <a:extLst>
              <a:ext uri="{FF2B5EF4-FFF2-40B4-BE49-F238E27FC236}">
                <a16:creationId xmlns:a16="http://schemas.microsoft.com/office/drawing/2014/main" id="{C4E2EB20-0CA6-74D5-2B9A-E724D1FFD4BE}"/>
              </a:ext>
            </a:extLst>
          </p:cNvPr>
          <p:cNvPicPr>
            <a:picLocks noChangeAspect="1"/>
          </p:cNvPicPr>
          <p:nvPr/>
        </p:nvPicPr>
        <p:blipFill>
          <a:blip r:embed="rId2"/>
          <a:stretch>
            <a:fillRect/>
          </a:stretch>
        </p:blipFill>
        <p:spPr>
          <a:xfrm>
            <a:off x="151487" y="1014066"/>
            <a:ext cx="6647505" cy="5141311"/>
          </a:xfrm>
          <a:prstGeom prst="rect">
            <a:avLst/>
          </a:prstGeom>
        </p:spPr>
      </p:pic>
      <p:sp>
        <p:nvSpPr>
          <p:cNvPr id="7" name="CasellaDiTesto 6">
            <a:extLst>
              <a:ext uri="{FF2B5EF4-FFF2-40B4-BE49-F238E27FC236}">
                <a16:creationId xmlns:a16="http://schemas.microsoft.com/office/drawing/2014/main" id="{B58DDD30-741D-691B-8E43-5B41AE05270E}"/>
              </a:ext>
            </a:extLst>
          </p:cNvPr>
          <p:cNvSpPr txBox="1"/>
          <p:nvPr/>
        </p:nvSpPr>
        <p:spPr>
          <a:xfrm>
            <a:off x="7239880" y="1259927"/>
            <a:ext cx="1463019" cy="369332"/>
          </a:xfrm>
          <a:prstGeom prst="rect">
            <a:avLst/>
          </a:prstGeom>
          <a:solidFill>
            <a:srgbClr val="0003F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chemeClr val="bg1"/>
                </a:solidFill>
                <a:ea typeface="Calibri"/>
                <a:cs typeface="Calibri"/>
              </a:rPr>
              <a:t>Water bodies</a:t>
            </a:r>
            <a:endParaRPr lang="it-IT">
              <a:solidFill>
                <a:schemeClr val="bg1"/>
              </a:solidFill>
            </a:endParaRPr>
          </a:p>
        </p:txBody>
      </p:sp>
      <p:sp>
        <p:nvSpPr>
          <p:cNvPr id="8" name="CasellaDiTesto 7">
            <a:extLst>
              <a:ext uri="{FF2B5EF4-FFF2-40B4-BE49-F238E27FC236}">
                <a16:creationId xmlns:a16="http://schemas.microsoft.com/office/drawing/2014/main" id="{43173523-1CDC-2206-103A-5F8B57A0839E}"/>
              </a:ext>
            </a:extLst>
          </p:cNvPr>
          <p:cNvSpPr txBox="1"/>
          <p:nvPr/>
        </p:nvSpPr>
        <p:spPr>
          <a:xfrm>
            <a:off x="7239880" y="1783801"/>
            <a:ext cx="1463019" cy="369332"/>
          </a:xfrm>
          <a:prstGeom prst="rect">
            <a:avLst/>
          </a:prstGeom>
          <a:solidFill>
            <a:srgbClr val="8480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a:solidFill>
                  <a:schemeClr val="bg1"/>
                </a:solidFill>
                <a:ea typeface="Calibri"/>
                <a:cs typeface="Calibri"/>
              </a:rPr>
              <a:t>River</a:t>
            </a:r>
            <a:endParaRPr lang="it-IT"/>
          </a:p>
        </p:txBody>
      </p:sp>
      <p:sp>
        <p:nvSpPr>
          <p:cNvPr id="9" name="CasellaDiTesto 8">
            <a:extLst>
              <a:ext uri="{FF2B5EF4-FFF2-40B4-BE49-F238E27FC236}">
                <a16:creationId xmlns:a16="http://schemas.microsoft.com/office/drawing/2014/main" id="{9B6571F7-03BE-0DF0-65A9-99A57947E50E}"/>
              </a:ext>
            </a:extLst>
          </p:cNvPr>
          <p:cNvSpPr txBox="1"/>
          <p:nvPr/>
        </p:nvSpPr>
        <p:spPr>
          <a:xfrm>
            <a:off x="7239880" y="2326726"/>
            <a:ext cx="1463019" cy="369332"/>
          </a:xfrm>
          <a:prstGeom prst="rect">
            <a:avLst/>
          </a:prstGeom>
          <a:solidFill>
            <a:srgbClr val="00FF0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err="1">
                <a:ea typeface="Calibri"/>
                <a:cs typeface="Calibri"/>
              </a:rPr>
              <a:t>Vegetation</a:t>
            </a:r>
            <a:endParaRPr lang="it-IT">
              <a:ea typeface="Calibri"/>
              <a:cs typeface="Calibri"/>
            </a:endParaRPr>
          </a:p>
        </p:txBody>
      </p:sp>
      <p:sp>
        <p:nvSpPr>
          <p:cNvPr id="10" name="CasellaDiTesto 9">
            <a:extLst>
              <a:ext uri="{FF2B5EF4-FFF2-40B4-BE49-F238E27FC236}">
                <a16:creationId xmlns:a16="http://schemas.microsoft.com/office/drawing/2014/main" id="{9A416BA1-784F-9ECB-EA8E-E348C6B54E91}"/>
              </a:ext>
            </a:extLst>
          </p:cNvPr>
          <p:cNvSpPr txBox="1"/>
          <p:nvPr/>
        </p:nvSpPr>
        <p:spPr>
          <a:xfrm>
            <a:off x="7239880" y="2850601"/>
            <a:ext cx="1463019" cy="369332"/>
          </a:xfrm>
          <a:prstGeom prst="rect">
            <a:avLst/>
          </a:prstGeom>
          <a:solidFill>
            <a:srgbClr val="86FC8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a:ea typeface="Calibri"/>
                <a:cs typeface="Calibri"/>
              </a:rPr>
              <a:t>Cult. fields</a:t>
            </a:r>
          </a:p>
        </p:txBody>
      </p:sp>
      <p:sp>
        <p:nvSpPr>
          <p:cNvPr id="11" name="CasellaDiTesto 10">
            <a:extLst>
              <a:ext uri="{FF2B5EF4-FFF2-40B4-BE49-F238E27FC236}">
                <a16:creationId xmlns:a16="http://schemas.microsoft.com/office/drawing/2014/main" id="{E00F7943-113E-C495-C844-0F6B8D18A25A}"/>
              </a:ext>
            </a:extLst>
          </p:cNvPr>
          <p:cNvSpPr txBox="1"/>
          <p:nvPr/>
        </p:nvSpPr>
        <p:spPr>
          <a:xfrm>
            <a:off x="7239880" y="3403051"/>
            <a:ext cx="1463019" cy="369332"/>
          </a:xfrm>
          <a:prstGeom prst="rect">
            <a:avLst/>
          </a:prstGeom>
          <a:solidFill>
            <a:srgbClr val="6A3F2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err="1">
                <a:solidFill>
                  <a:schemeClr val="bg1"/>
                </a:solidFill>
                <a:ea typeface="Calibri"/>
                <a:cs typeface="Calibri"/>
              </a:rPr>
              <a:t>Stable</a:t>
            </a:r>
            <a:r>
              <a:rPr lang="it-IT">
                <a:solidFill>
                  <a:schemeClr val="bg1"/>
                </a:solidFill>
                <a:ea typeface="Calibri"/>
                <a:cs typeface="Calibri"/>
              </a:rPr>
              <a:t> </a:t>
            </a:r>
            <a:r>
              <a:rPr lang="it-IT" err="1">
                <a:solidFill>
                  <a:schemeClr val="bg1"/>
                </a:solidFill>
                <a:ea typeface="Calibri"/>
                <a:cs typeface="Calibri"/>
              </a:rPr>
              <a:t>areas</a:t>
            </a:r>
          </a:p>
        </p:txBody>
      </p:sp>
      <p:sp>
        <p:nvSpPr>
          <p:cNvPr id="12" name="CasellaDiTesto 11">
            <a:extLst>
              <a:ext uri="{FF2B5EF4-FFF2-40B4-BE49-F238E27FC236}">
                <a16:creationId xmlns:a16="http://schemas.microsoft.com/office/drawing/2014/main" id="{015CF7D6-DD1E-EF19-A1B6-FB9B69B6CFE0}"/>
              </a:ext>
            </a:extLst>
          </p:cNvPr>
          <p:cNvSpPr txBox="1"/>
          <p:nvPr/>
        </p:nvSpPr>
        <p:spPr>
          <a:xfrm>
            <a:off x="7239880" y="3955501"/>
            <a:ext cx="1463019" cy="369332"/>
          </a:xfrm>
          <a:prstGeom prst="rect">
            <a:avLst/>
          </a:prstGeom>
          <a:solidFill>
            <a:srgbClr val="99999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err="1">
                <a:solidFill>
                  <a:schemeClr val="bg1"/>
                </a:solidFill>
                <a:ea typeface="Calibri"/>
                <a:cs typeface="Calibri"/>
              </a:rPr>
              <a:t>Uncal</a:t>
            </a:r>
            <a:r>
              <a:rPr lang="it-IT">
                <a:solidFill>
                  <a:schemeClr val="bg1"/>
                </a:solidFill>
                <a:ea typeface="Calibri"/>
                <a:cs typeface="Calibri"/>
              </a:rPr>
              <a:t> </a:t>
            </a:r>
          </a:p>
        </p:txBody>
      </p:sp>
      <p:sp>
        <p:nvSpPr>
          <p:cNvPr id="13" name="CasellaDiTesto 12">
            <a:extLst>
              <a:ext uri="{FF2B5EF4-FFF2-40B4-BE49-F238E27FC236}">
                <a16:creationId xmlns:a16="http://schemas.microsoft.com/office/drawing/2014/main" id="{9306595E-F6F0-57B2-415E-B724D761EFB2}"/>
              </a:ext>
            </a:extLst>
          </p:cNvPr>
          <p:cNvSpPr txBox="1"/>
          <p:nvPr/>
        </p:nvSpPr>
        <p:spPr>
          <a:xfrm>
            <a:off x="7239880" y="4507951"/>
            <a:ext cx="1463019" cy="369332"/>
          </a:xfrm>
          <a:prstGeom prst="rect">
            <a:avLst/>
          </a:prstGeom>
          <a:solidFill>
            <a:srgbClr val="FE679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a:solidFill>
                  <a:schemeClr val="bg1"/>
                </a:solidFill>
                <a:ea typeface="Calibri"/>
                <a:cs typeface="Calibri"/>
              </a:rPr>
              <a:t>M</a:t>
            </a:r>
            <a:endParaRPr lang="it-IT">
              <a:ea typeface="Calibri" panose="020F0502020204030204"/>
              <a:cs typeface="Calibri" panose="020F0502020204030204"/>
            </a:endParaRPr>
          </a:p>
        </p:txBody>
      </p:sp>
      <p:sp>
        <p:nvSpPr>
          <p:cNvPr id="14" name="CasellaDiTesto 13">
            <a:extLst>
              <a:ext uri="{FF2B5EF4-FFF2-40B4-BE49-F238E27FC236}">
                <a16:creationId xmlns:a16="http://schemas.microsoft.com/office/drawing/2014/main" id="{08BC663F-5D88-63D2-295E-82C7C33CBE81}"/>
              </a:ext>
            </a:extLst>
          </p:cNvPr>
          <p:cNvSpPr txBox="1"/>
          <p:nvPr/>
        </p:nvSpPr>
        <p:spPr>
          <a:xfrm>
            <a:off x="7239880" y="5050876"/>
            <a:ext cx="1463019" cy="369332"/>
          </a:xfrm>
          <a:prstGeom prst="rect">
            <a:avLst/>
          </a:prstGeom>
          <a:solidFill>
            <a:srgbClr val="3035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err="1">
                <a:solidFill>
                  <a:schemeClr val="bg1"/>
                </a:solidFill>
                <a:ea typeface="Calibri"/>
                <a:cs typeface="Calibri"/>
              </a:rPr>
              <a:t>Sediment</a:t>
            </a:r>
          </a:p>
        </p:txBody>
      </p:sp>
    </p:spTree>
    <p:extLst>
      <p:ext uri="{BB962C8B-B14F-4D97-AF65-F5344CB8AC3E}">
        <p14:creationId xmlns:p14="http://schemas.microsoft.com/office/powerpoint/2010/main" val="2949048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Diagramma, diagramma&#10;&#10;Il contenuto generato dall&amp;#39;IA potrebbe non essere corretto.">
            <a:extLst>
              <a:ext uri="{FF2B5EF4-FFF2-40B4-BE49-F238E27FC236}">
                <a16:creationId xmlns:a16="http://schemas.microsoft.com/office/drawing/2014/main" id="{5A775233-1DA9-832D-48B6-88788A2BA796}"/>
              </a:ext>
            </a:extLst>
          </p:cNvPr>
          <p:cNvPicPr>
            <a:picLocks noChangeAspect="1"/>
          </p:cNvPicPr>
          <p:nvPr/>
        </p:nvPicPr>
        <p:blipFill>
          <a:blip r:embed="rId2"/>
          <a:stretch>
            <a:fillRect/>
          </a:stretch>
        </p:blipFill>
        <p:spPr>
          <a:xfrm>
            <a:off x="317622" y="969316"/>
            <a:ext cx="4757793" cy="2587188"/>
          </a:xfrm>
          <a:prstGeom prst="rect">
            <a:avLst/>
          </a:prstGeom>
        </p:spPr>
      </p:pic>
      <p:pic>
        <p:nvPicPr>
          <p:cNvPr id="6" name="Immagine 5" descr="Immagine che contiene testo, Diagramma, schermata, diagramma&#10;&#10;Il contenuto generato dall&amp;#39;IA potrebbe non essere corretto.">
            <a:extLst>
              <a:ext uri="{FF2B5EF4-FFF2-40B4-BE49-F238E27FC236}">
                <a16:creationId xmlns:a16="http://schemas.microsoft.com/office/drawing/2014/main" id="{FA44ED3B-439A-1419-97CD-F6922A2DE960}"/>
              </a:ext>
            </a:extLst>
          </p:cNvPr>
          <p:cNvPicPr>
            <a:picLocks noChangeAspect="1"/>
          </p:cNvPicPr>
          <p:nvPr/>
        </p:nvPicPr>
        <p:blipFill>
          <a:blip r:embed="rId3"/>
          <a:stretch>
            <a:fillRect/>
          </a:stretch>
        </p:blipFill>
        <p:spPr>
          <a:xfrm>
            <a:off x="5822373" y="968519"/>
            <a:ext cx="5030191" cy="2694339"/>
          </a:xfrm>
          <a:prstGeom prst="rect">
            <a:avLst/>
          </a:prstGeom>
        </p:spPr>
      </p:pic>
      <p:pic>
        <p:nvPicPr>
          <p:cNvPr id="7" name="Immagine 6" descr="Immagine che contiene testo, schermata, Diagramma, diagramma&#10;&#10;Il contenuto generato dall&amp;#39;IA potrebbe non essere corretto.">
            <a:extLst>
              <a:ext uri="{FF2B5EF4-FFF2-40B4-BE49-F238E27FC236}">
                <a16:creationId xmlns:a16="http://schemas.microsoft.com/office/drawing/2014/main" id="{24D950D5-B821-7201-48B0-0915A1DA7B02}"/>
              </a:ext>
            </a:extLst>
          </p:cNvPr>
          <p:cNvPicPr>
            <a:picLocks noChangeAspect="1"/>
          </p:cNvPicPr>
          <p:nvPr/>
        </p:nvPicPr>
        <p:blipFill>
          <a:blip r:embed="rId4"/>
          <a:stretch>
            <a:fillRect/>
          </a:stretch>
        </p:blipFill>
        <p:spPr>
          <a:xfrm>
            <a:off x="156668" y="3665022"/>
            <a:ext cx="4921704" cy="2674918"/>
          </a:xfrm>
          <a:prstGeom prst="rect">
            <a:avLst/>
          </a:prstGeom>
        </p:spPr>
      </p:pic>
      <p:sp>
        <p:nvSpPr>
          <p:cNvPr id="10" name="CasellaDiTesto 9">
            <a:extLst>
              <a:ext uri="{FF2B5EF4-FFF2-40B4-BE49-F238E27FC236}">
                <a16:creationId xmlns:a16="http://schemas.microsoft.com/office/drawing/2014/main" id="{12F2879D-34A6-6883-6E93-B50125FD919A}"/>
              </a:ext>
            </a:extLst>
          </p:cNvPr>
          <p:cNvSpPr txBox="1"/>
          <p:nvPr/>
        </p:nvSpPr>
        <p:spPr>
          <a:xfrm>
            <a:off x="6227139" y="4234135"/>
            <a:ext cx="45180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ea typeface="Calibri"/>
                <a:cs typeface="Calibri"/>
              </a:rPr>
              <a:t>S2 </a:t>
            </a:r>
            <a:r>
              <a:rPr lang="it-IT" err="1">
                <a:ea typeface="Calibri"/>
                <a:cs typeface="Calibri"/>
              </a:rPr>
              <a:t>outperforms</a:t>
            </a:r>
            <a:r>
              <a:rPr lang="it-IT">
                <a:ea typeface="Calibri"/>
                <a:cs typeface="Calibri"/>
              </a:rPr>
              <a:t> MOD and MYD thanks to the </a:t>
            </a:r>
            <a:r>
              <a:rPr lang="it-IT" err="1">
                <a:ea typeface="Calibri"/>
                <a:cs typeface="Calibri"/>
              </a:rPr>
              <a:t>higher</a:t>
            </a:r>
            <a:r>
              <a:rPr lang="it-IT">
                <a:ea typeface="Calibri"/>
                <a:cs typeface="Calibri"/>
              </a:rPr>
              <a:t> </a:t>
            </a:r>
            <a:r>
              <a:rPr lang="it-IT" err="1">
                <a:ea typeface="Calibri"/>
                <a:cs typeface="Calibri"/>
              </a:rPr>
              <a:t>spatial</a:t>
            </a:r>
            <a:r>
              <a:rPr lang="it-IT">
                <a:ea typeface="Calibri"/>
                <a:cs typeface="Calibri"/>
              </a:rPr>
              <a:t> </a:t>
            </a:r>
            <a:r>
              <a:rPr lang="it-IT" err="1">
                <a:ea typeface="Calibri"/>
                <a:cs typeface="Calibri"/>
              </a:rPr>
              <a:t>resolution</a:t>
            </a:r>
          </a:p>
          <a:p>
            <a:endParaRPr lang="it-IT">
              <a:ea typeface="Calibri"/>
              <a:cs typeface="Calibri"/>
            </a:endParaRPr>
          </a:p>
          <a:p>
            <a:r>
              <a:rPr lang="it-IT" err="1">
                <a:ea typeface="Calibri"/>
                <a:cs typeface="Calibri"/>
              </a:rPr>
              <a:t>Several</a:t>
            </a:r>
            <a:r>
              <a:rPr lang="it-IT">
                <a:ea typeface="Calibri"/>
                <a:cs typeface="Calibri"/>
              </a:rPr>
              <a:t> </a:t>
            </a:r>
            <a:r>
              <a:rPr lang="it-IT" err="1">
                <a:ea typeface="Calibri"/>
                <a:cs typeface="Calibri"/>
              </a:rPr>
              <a:t>peaks</a:t>
            </a:r>
            <a:r>
              <a:rPr lang="it-IT">
                <a:ea typeface="Calibri"/>
                <a:cs typeface="Calibri"/>
              </a:rPr>
              <a:t> </a:t>
            </a:r>
            <a:r>
              <a:rPr lang="it-IT" err="1">
                <a:ea typeface="Calibri"/>
                <a:cs typeface="Calibri"/>
              </a:rPr>
              <a:t>missed</a:t>
            </a:r>
            <a:r>
              <a:rPr lang="it-IT">
                <a:ea typeface="Calibri"/>
                <a:cs typeface="Calibri"/>
              </a:rPr>
              <a:t> due to cloud coverage</a:t>
            </a:r>
          </a:p>
        </p:txBody>
      </p:sp>
      <p:sp>
        <p:nvSpPr>
          <p:cNvPr id="12" name="Rettangolo 11">
            <a:extLst>
              <a:ext uri="{FF2B5EF4-FFF2-40B4-BE49-F238E27FC236}">
                <a16:creationId xmlns:a16="http://schemas.microsoft.com/office/drawing/2014/main" id="{71C2C435-607C-9111-F712-48A607331932}"/>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10002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DE3B32A-79B5-2E83-4BD6-AF1F1B44EFEA}"/>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p:pic>
        <p:nvPicPr>
          <p:cNvPr id="4" name="Immagine 3">
            <a:extLst>
              <a:ext uri="{FF2B5EF4-FFF2-40B4-BE49-F238E27FC236}">
                <a16:creationId xmlns:a16="http://schemas.microsoft.com/office/drawing/2014/main" id="{172B42EB-B2B6-4292-9266-824C9AB137EC}"/>
              </a:ext>
            </a:extLst>
          </p:cNvPr>
          <p:cNvPicPr>
            <a:picLocks noChangeAspect="1"/>
          </p:cNvPicPr>
          <p:nvPr/>
        </p:nvPicPr>
        <p:blipFill rotWithShape="1">
          <a:blip r:embed="rId2">
            <a:extLst>
              <a:ext uri="{28A0092B-C50C-407E-A947-70E740481C1C}">
                <a14:useLocalDpi xmlns:a14="http://schemas.microsoft.com/office/drawing/2010/main" val="0"/>
              </a:ext>
            </a:extLst>
          </a:blip>
          <a:srcRect l="7942" t="4052" r="7315" b="6928"/>
          <a:stretch/>
        </p:blipFill>
        <p:spPr>
          <a:xfrm>
            <a:off x="877342" y="977153"/>
            <a:ext cx="7155680" cy="5145742"/>
          </a:xfrm>
          <a:prstGeom prst="rect">
            <a:avLst/>
          </a:prstGeom>
        </p:spPr>
      </p:pic>
      <p:sp>
        <p:nvSpPr>
          <p:cNvPr id="2" name="CasellaDiTesto 1">
            <a:extLst>
              <a:ext uri="{FF2B5EF4-FFF2-40B4-BE49-F238E27FC236}">
                <a16:creationId xmlns:a16="http://schemas.microsoft.com/office/drawing/2014/main" id="{12A6A9C0-D07C-47E2-8B8F-7DCFA14EB911}"/>
              </a:ext>
            </a:extLst>
          </p:cNvPr>
          <p:cNvSpPr txBox="1"/>
          <p:nvPr/>
        </p:nvSpPr>
        <p:spPr>
          <a:xfrm>
            <a:off x="8033022" y="1452282"/>
            <a:ext cx="3890037" cy="923330"/>
          </a:xfrm>
          <a:prstGeom prst="rect">
            <a:avLst/>
          </a:prstGeom>
          <a:noFill/>
        </p:spPr>
        <p:txBody>
          <a:bodyPr wrap="square" rtlCol="0">
            <a:spAutoFit/>
          </a:bodyPr>
          <a:lstStyle/>
          <a:p>
            <a:r>
              <a:rPr lang="it-IT"/>
              <a:t>Performance </a:t>
            </a:r>
            <a:r>
              <a:rPr lang="it-IT" err="1"/>
              <a:t>scores</a:t>
            </a:r>
            <a:r>
              <a:rPr lang="it-IT"/>
              <a:t> </a:t>
            </a:r>
            <a:r>
              <a:rPr lang="it-IT" err="1"/>
              <a:t>obtained</a:t>
            </a:r>
            <a:r>
              <a:rPr lang="it-IT"/>
              <a:t> </a:t>
            </a:r>
            <a:r>
              <a:rPr lang="it-IT" err="1"/>
              <a:t>after</a:t>
            </a:r>
            <a:r>
              <a:rPr lang="it-IT"/>
              <a:t> </a:t>
            </a:r>
            <a:r>
              <a:rPr lang="it-IT" err="1"/>
              <a:t>calibration</a:t>
            </a:r>
            <a:r>
              <a:rPr lang="it-IT"/>
              <a:t> with </a:t>
            </a:r>
            <a:r>
              <a:rPr lang="it-IT" err="1"/>
              <a:t>observed</a:t>
            </a:r>
            <a:r>
              <a:rPr lang="it-IT"/>
              <a:t> data </a:t>
            </a:r>
            <a:r>
              <a:rPr lang="it-IT" err="1"/>
              <a:t>during</a:t>
            </a:r>
            <a:r>
              <a:rPr lang="it-IT"/>
              <a:t> the </a:t>
            </a:r>
            <a:r>
              <a:rPr lang="it-IT" err="1"/>
              <a:t>period</a:t>
            </a:r>
            <a:r>
              <a:rPr lang="it-IT"/>
              <a:t> 2016-2024</a:t>
            </a:r>
            <a:endParaRPr lang="en-US"/>
          </a:p>
        </p:txBody>
      </p:sp>
    </p:spTree>
    <p:extLst>
      <p:ext uri="{BB962C8B-B14F-4D97-AF65-F5344CB8AC3E}">
        <p14:creationId xmlns:p14="http://schemas.microsoft.com/office/powerpoint/2010/main" val="130017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CA1FC-CB60-A8EB-CCD7-FDFDF961662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6332C75D-D240-B998-580F-F5FCF3D18486}"/>
              </a:ext>
            </a:extLst>
          </p:cNvPr>
          <p:cNvSpPr/>
          <p:nvPr/>
        </p:nvSpPr>
        <p:spPr>
          <a:xfrm>
            <a:off x="152554" y="103257"/>
            <a:ext cx="11940129" cy="1323439"/>
          </a:xfrm>
          <a:prstGeom prst="rect">
            <a:avLst/>
          </a:prstGeom>
        </p:spPr>
        <p:txBody>
          <a:bodyPr wrap="square" lIns="91440" tIns="45720" rIns="91440" bIns="45720" anchor="t">
            <a:spAutoFit/>
          </a:bodyPr>
          <a:lstStyle/>
          <a:p>
            <a:r>
              <a:rPr lang="en-GB" sz="4000" noProof="0" dirty="0">
                <a:solidFill>
                  <a:schemeClr val="bg1"/>
                </a:solidFill>
                <a:latin typeface="Century Gothic"/>
              </a:rPr>
              <a:t>Precipitation</a:t>
            </a:r>
          </a:p>
          <a:p>
            <a:endParaRPr lang="en-GB" sz="4000" noProof="0" dirty="0">
              <a:solidFill>
                <a:schemeClr val="bg1"/>
              </a:solidFill>
              <a:latin typeface="Century Gothic"/>
            </a:endParaRPr>
          </a:p>
        </p:txBody>
      </p:sp>
      <p:graphicFrame>
        <p:nvGraphicFramePr>
          <p:cNvPr id="5" name="Tabella 4">
            <a:extLst>
              <a:ext uri="{FF2B5EF4-FFF2-40B4-BE49-F238E27FC236}">
                <a16:creationId xmlns:a16="http://schemas.microsoft.com/office/drawing/2014/main" id="{8F66A6BF-A536-4996-B5CC-F070BE135E8A}"/>
              </a:ext>
            </a:extLst>
          </p:cNvPr>
          <p:cNvGraphicFramePr>
            <a:graphicFrameLocks noGrp="1"/>
          </p:cNvGraphicFramePr>
          <p:nvPr>
            <p:extLst>
              <p:ext uri="{D42A27DB-BD31-4B8C-83A1-F6EECF244321}">
                <p14:modId xmlns:p14="http://schemas.microsoft.com/office/powerpoint/2010/main" val="2623347185"/>
              </p:ext>
            </p:extLst>
          </p:nvPr>
        </p:nvGraphicFramePr>
        <p:xfrm>
          <a:off x="819150" y="1445274"/>
          <a:ext cx="10619110" cy="3977635"/>
        </p:xfrm>
        <a:graphic>
          <a:graphicData uri="http://schemas.openxmlformats.org/drawingml/2006/table">
            <a:tbl>
              <a:tblPr firstRow="1" bandRow="1">
                <a:tableStyleId>{93296810-A885-4BE3-A3E7-6D5BEEA58F35}</a:tableStyleId>
              </a:tblPr>
              <a:tblGrid>
                <a:gridCol w="2046131">
                  <a:extLst>
                    <a:ext uri="{9D8B030D-6E8A-4147-A177-3AD203B41FA5}">
                      <a16:colId xmlns:a16="http://schemas.microsoft.com/office/drawing/2014/main" val="2531417817"/>
                    </a:ext>
                  </a:extLst>
                </a:gridCol>
                <a:gridCol w="1657450">
                  <a:extLst>
                    <a:ext uri="{9D8B030D-6E8A-4147-A177-3AD203B41FA5}">
                      <a16:colId xmlns:a16="http://schemas.microsoft.com/office/drawing/2014/main" val="2772930389"/>
                    </a:ext>
                  </a:extLst>
                </a:gridCol>
                <a:gridCol w="2085179">
                  <a:extLst>
                    <a:ext uri="{9D8B030D-6E8A-4147-A177-3AD203B41FA5}">
                      <a16:colId xmlns:a16="http://schemas.microsoft.com/office/drawing/2014/main" val="3474512159"/>
                    </a:ext>
                  </a:extLst>
                </a:gridCol>
                <a:gridCol w="1924781">
                  <a:extLst>
                    <a:ext uri="{9D8B030D-6E8A-4147-A177-3AD203B41FA5}">
                      <a16:colId xmlns:a16="http://schemas.microsoft.com/office/drawing/2014/main" val="3268652874"/>
                    </a:ext>
                  </a:extLst>
                </a:gridCol>
                <a:gridCol w="2905569">
                  <a:extLst>
                    <a:ext uri="{9D8B030D-6E8A-4147-A177-3AD203B41FA5}">
                      <a16:colId xmlns:a16="http://schemas.microsoft.com/office/drawing/2014/main" val="2803366790"/>
                    </a:ext>
                  </a:extLst>
                </a:gridCol>
              </a:tblGrid>
              <a:tr h="370840">
                <a:tc>
                  <a:txBody>
                    <a:bodyPr/>
                    <a:lstStyle/>
                    <a:p>
                      <a:pPr algn="ctr"/>
                      <a:r>
                        <a:rPr lang="it-IT" err="1">
                          <a:latin typeface="Century Gothic" panose="020B0502020202020204" pitchFamily="34" charset="0"/>
                        </a:rPr>
                        <a:t>Precipitation</a:t>
                      </a:r>
                      <a:r>
                        <a:rPr lang="it-IT">
                          <a:latin typeface="Century Gothic" panose="020B0502020202020204" pitchFamily="34" charset="0"/>
                        </a:rPr>
                        <a:t> product</a:t>
                      </a:r>
                    </a:p>
                  </a:txBody>
                  <a:tcPr/>
                </a:tc>
                <a:tc>
                  <a:txBody>
                    <a:bodyPr/>
                    <a:lstStyle/>
                    <a:p>
                      <a:pPr lvl="0" algn="ctr">
                        <a:buNone/>
                      </a:pPr>
                      <a:r>
                        <a:rPr lang="it-IT" err="1">
                          <a:latin typeface="Century Gothic" panose="020B0502020202020204" pitchFamily="34" charset="0"/>
                        </a:rPr>
                        <a:t>Temporal</a:t>
                      </a:r>
                      <a:r>
                        <a:rPr lang="it-IT">
                          <a:latin typeface="Century Gothic" panose="020B0502020202020204" pitchFamily="34" charset="0"/>
                        </a:rPr>
                        <a:t> sampling</a:t>
                      </a:r>
                    </a:p>
                  </a:txBody>
                  <a:tcPr/>
                </a:tc>
                <a:tc>
                  <a:txBody>
                    <a:bodyPr/>
                    <a:lstStyle/>
                    <a:p>
                      <a:pPr algn="ctr"/>
                      <a:r>
                        <a:rPr lang="it-IT" err="1">
                          <a:latin typeface="Century Gothic" panose="020B0502020202020204" pitchFamily="34" charset="0"/>
                        </a:rPr>
                        <a:t>Spatial</a:t>
                      </a:r>
                      <a:r>
                        <a:rPr lang="it-IT">
                          <a:latin typeface="Century Gothic" panose="020B0502020202020204" pitchFamily="34" charset="0"/>
                        </a:rPr>
                        <a:t> sampling</a:t>
                      </a:r>
                    </a:p>
                  </a:txBody>
                  <a:tcPr/>
                </a:tc>
                <a:tc>
                  <a:txBody>
                    <a:bodyPr/>
                    <a:lstStyle/>
                    <a:p>
                      <a:pPr algn="ctr"/>
                      <a:r>
                        <a:rPr lang="it-IT" err="1">
                          <a:latin typeface="Century Gothic" panose="020B0502020202020204" pitchFamily="34" charset="0"/>
                        </a:rPr>
                        <a:t>Temporal</a:t>
                      </a:r>
                      <a:r>
                        <a:rPr lang="it-IT">
                          <a:latin typeface="Century Gothic" panose="020B0502020202020204" pitchFamily="34" charset="0"/>
                        </a:rPr>
                        <a:t> coverage</a:t>
                      </a:r>
                    </a:p>
                  </a:txBody>
                  <a:tcPr/>
                </a:tc>
                <a:tc>
                  <a:txBody>
                    <a:bodyPr/>
                    <a:lstStyle/>
                    <a:p>
                      <a:pPr algn="ctr"/>
                      <a:r>
                        <a:rPr lang="it-IT">
                          <a:latin typeface="Century Gothic" panose="020B0502020202020204" pitchFamily="34" charset="0"/>
                        </a:rPr>
                        <a:t>Status</a:t>
                      </a:r>
                    </a:p>
                  </a:txBody>
                  <a:tcPr/>
                </a:tc>
                <a:extLst>
                  <a:ext uri="{0D108BD9-81ED-4DB2-BD59-A6C34878D82A}">
                    <a16:rowId xmlns:a16="http://schemas.microsoft.com/office/drawing/2014/main" val="2992099421"/>
                  </a:ext>
                </a:extLst>
              </a:tr>
              <a:tr h="370840">
                <a:tc>
                  <a:txBody>
                    <a:bodyPr/>
                    <a:lstStyle/>
                    <a:p>
                      <a:pPr algn="ctr"/>
                      <a:r>
                        <a:rPr lang="it-IT">
                          <a:latin typeface="Century Gothic" panose="020B0502020202020204" pitchFamily="34" charset="0"/>
                        </a:rPr>
                        <a:t>IMERG-ER</a:t>
                      </a:r>
                    </a:p>
                  </a:txBody>
                  <a:tcPr anchor="ctr"/>
                </a:tc>
                <a:tc>
                  <a:txBody>
                    <a:bodyPr/>
                    <a:lstStyle/>
                    <a:p>
                      <a:pPr lvl="0" algn="ctr">
                        <a:buNone/>
                      </a:pPr>
                      <a:r>
                        <a:rPr lang="it-IT">
                          <a:latin typeface="Century Gothic" panose="020B0502020202020204" pitchFamily="34" charset="0"/>
                        </a:rPr>
                        <a:t>1 h</a:t>
                      </a:r>
                    </a:p>
                  </a:txBody>
                  <a:tcPr anchor="ctr"/>
                </a:tc>
                <a:tc>
                  <a:txBody>
                    <a:bodyPr/>
                    <a:lstStyle/>
                    <a:p>
                      <a:pPr algn="ctr"/>
                      <a:r>
                        <a:rPr lang="it-IT">
                          <a:latin typeface="Century Gothic" panose="020B0502020202020204" pitchFamily="34" charset="0"/>
                        </a:rPr>
                        <a:t>0.1°</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3011871032"/>
                  </a:ext>
                </a:extLst>
              </a:tr>
              <a:tr h="370840">
                <a:tc>
                  <a:txBody>
                    <a:bodyPr/>
                    <a:lstStyle/>
                    <a:p>
                      <a:pPr algn="ctr"/>
                      <a:r>
                        <a:rPr lang="it-IT">
                          <a:latin typeface="Century Gothic" panose="020B0502020202020204" pitchFamily="34" charset="0"/>
                        </a:rPr>
                        <a:t>IMERG-LR</a:t>
                      </a:r>
                    </a:p>
                  </a:txBody>
                  <a:tcPr anchor="ctr"/>
                </a:tc>
                <a:tc>
                  <a:txBody>
                    <a:bodyPr/>
                    <a:lstStyle/>
                    <a:p>
                      <a:pPr lvl="0" algn="ctr">
                        <a:buNone/>
                      </a:pPr>
                      <a:r>
                        <a:rPr lang="it-IT">
                          <a:latin typeface="Century Gothic" panose="020B0502020202020204" pitchFamily="34" charset="0"/>
                        </a:rPr>
                        <a:t>1 h</a:t>
                      </a:r>
                    </a:p>
                  </a:txBody>
                  <a:tcPr anchor="ctr"/>
                </a:tc>
                <a:tc>
                  <a:txBody>
                    <a:bodyPr/>
                    <a:lstStyle/>
                    <a:p>
                      <a:pPr algn="ctr"/>
                      <a:r>
                        <a:rPr lang="it-IT">
                          <a:latin typeface="Century Gothic" panose="020B0502020202020204" pitchFamily="34" charset="0"/>
                        </a:rPr>
                        <a:t>0.1°</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1922791446"/>
                  </a:ext>
                </a:extLst>
              </a:tr>
              <a:tr h="370839">
                <a:tc>
                  <a:txBody>
                    <a:bodyPr/>
                    <a:lstStyle/>
                    <a:p>
                      <a:pPr lvl="0" algn="ctr">
                        <a:buNone/>
                      </a:pPr>
                      <a:r>
                        <a:rPr lang="it-IT">
                          <a:latin typeface="Century Gothic" panose="020B0502020202020204" pitchFamily="34" charset="0"/>
                        </a:rPr>
                        <a:t>IMERG-FR</a:t>
                      </a:r>
                    </a:p>
                  </a:txBody>
                  <a:tcPr anchor="ctr"/>
                </a:tc>
                <a:tc>
                  <a:txBody>
                    <a:bodyPr/>
                    <a:lstStyle/>
                    <a:p>
                      <a:pPr lvl="0" algn="ctr">
                        <a:buNone/>
                      </a:pPr>
                      <a:r>
                        <a:rPr lang="it-IT">
                          <a:latin typeface="Century Gothic" panose="020B0502020202020204" pitchFamily="34" charset="0"/>
                        </a:rPr>
                        <a:t>1 h</a:t>
                      </a:r>
                    </a:p>
                  </a:txBody>
                  <a:tcPr anchor="ctr"/>
                </a:tc>
                <a:tc>
                  <a:txBody>
                    <a:bodyPr/>
                    <a:lstStyle/>
                    <a:p>
                      <a:pPr lvl="0" algn="ctr">
                        <a:buNone/>
                      </a:pPr>
                      <a:r>
                        <a:rPr lang="it-IT">
                          <a:latin typeface="Century Gothic" panose="020B0502020202020204" pitchFamily="34" charset="0"/>
                        </a:rPr>
                        <a:t>0.1°</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3147562670"/>
                  </a:ext>
                </a:extLst>
              </a:tr>
              <a:tr h="370840">
                <a:tc>
                  <a:txBody>
                    <a:bodyPr/>
                    <a:lstStyle/>
                    <a:p>
                      <a:pPr algn="ctr"/>
                      <a:r>
                        <a:rPr lang="it-IT">
                          <a:latin typeface="Century Gothic" panose="020B0502020202020204" pitchFamily="34" charset="0"/>
                        </a:rPr>
                        <a:t>CHIRPS*</a:t>
                      </a:r>
                    </a:p>
                  </a:txBody>
                  <a:tcPr anchor="ctr"/>
                </a:tc>
                <a:tc>
                  <a:txBody>
                    <a:bodyPr/>
                    <a:lstStyle/>
                    <a:p>
                      <a:pPr lvl="0" algn="ctr">
                        <a:buNone/>
                      </a:pPr>
                      <a:r>
                        <a:rPr lang="it-IT" err="1">
                          <a:latin typeface="Century Gothic" panose="020B0502020202020204" pitchFamily="34" charset="0"/>
                        </a:rPr>
                        <a:t>daily</a:t>
                      </a:r>
                    </a:p>
                  </a:txBody>
                  <a:tcPr anchor="ctr"/>
                </a:tc>
                <a:tc>
                  <a:txBody>
                    <a:bodyPr/>
                    <a:lstStyle/>
                    <a:p>
                      <a:pPr algn="ctr"/>
                      <a:r>
                        <a:rPr lang="it-IT">
                          <a:latin typeface="Century Gothic" panose="020B0502020202020204" pitchFamily="34" charset="0"/>
                        </a:rPr>
                        <a:t>0.05°</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3276254318"/>
                  </a:ext>
                </a:extLst>
              </a:tr>
              <a:tr h="370840">
                <a:tc>
                  <a:txBody>
                    <a:bodyPr/>
                    <a:lstStyle/>
                    <a:p>
                      <a:pPr algn="ctr"/>
                      <a:r>
                        <a:rPr lang="it-IT">
                          <a:latin typeface="Century Gothic" panose="020B0502020202020204" pitchFamily="34" charset="0"/>
                        </a:rPr>
                        <a:t>SM2RAIN_ASCAT</a:t>
                      </a:r>
                    </a:p>
                  </a:txBody>
                  <a:tcPr anchor="ctr"/>
                </a:tc>
                <a:tc>
                  <a:txBody>
                    <a:bodyPr/>
                    <a:lstStyle/>
                    <a:p>
                      <a:pPr lvl="0" algn="ctr">
                        <a:buNone/>
                      </a:pPr>
                      <a:r>
                        <a:rPr lang="it-IT" err="1">
                          <a:latin typeface="Century Gothic" panose="020B0502020202020204" pitchFamily="34" charset="0"/>
                        </a:rPr>
                        <a:t>daily</a:t>
                      </a:r>
                    </a:p>
                  </a:txBody>
                  <a:tcPr anchor="ctr"/>
                </a:tc>
                <a:tc>
                  <a:txBody>
                    <a:bodyPr/>
                    <a:lstStyle/>
                    <a:p>
                      <a:pPr algn="ctr"/>
                      <a:r>
                        <a:rPr lang="it-IT">
                          <a:latin typeface="Century Gothic" panose="020B0502020202020204" pitchFamily="34" charset="0"/>
                        </a:rPr>
                        <a:t>0.1°</a:t>
                      </a:r>
                    </a:p>
                  </a:txBody>
                  <a:tcPr anchor="ctr"/>
                </a:tc>
                <a:tc>
                  <a:txBody>
                    <a:bodyPr/>
                    <a:lstStyle/>
                    <a:p>
                      <a:pPr algn="ctr"/>
                      <a:r>
                        <a:rPr lang="it-IT">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1814193388"/>
                  </a:ext>
                </a:extLst>
              </a:tr>
              <a:tr h="370839">
                <a:tc>
                  <a:txBody>
                    <a:bodyPr/>
                    <a:lstStyle/>
                    <a:p>
                      <a:pPr lvl="0" algn="ctr">
                        <a:buNone/>
                      </a:pPr>
                      <a:r>
                        <a:rPr lang="it-IT" b="0">
                          <a:latin typeface="Century Gothic" panose="020B0502020202020204" pitchFamily="34" charset="0"/>
                        </a:rPr>
                        <a:t>ERA5-Land</a:t>
                      </a:r>
                    </a:p>
                  </a:txBody>
                  <a:tcPr anchor="ctr"/>
                </a:tc>
                <a:tc>
                  <a:txBody>
                    <a:bodyPr/>
                    <a:lstStyle/>
                    <a:p>
                      <a:pPr lvl="0" algn="ctr">
                        <a:buNone/>
                      </a:pPr>
                      <a:r>
                        <a:rPr lang="it-IT">
                          <a:latin typeface="Century Gothic" panose="020B0502020202020204" pitchFamily="34" charset="0"/>
                        </a:rPr>
                        <a:t>1 h</a:t>
                      </a:r>
                    </a:p>
                  </a:txBody>
                  <a:tcPr anchor="ctr"/>
                </a:tc>
                <a:tc>
                  <a:txBody>
                    <a:bodyPr/>
                    <a:lstStyle/>
                    <a:p>
                      <a:pPr lvl="0" algn="ctr">
                        <a:buNone/>
                      </a:pPr>
                      <a:r>
                        <a:rPr lang="it-IT" b="0">
                          <a:latin typeface="Century Gothic" panose="020B0502020202020204" pitchFamily="34" charset="0"/>
                        </a:rPr>
                        <a:t>9 km</a:t>
                      </a:r>
                    </a:p>
                  </a:txBody>
                  <a:tcPr anchor="ctr"/>
                </a:tc>
                <a:tc>
                  <a:txBody>
                    <a:bodyPr/>
                    <a:lstStyle/>
                    <a:p>
                      <a:pPr algn="ctr"/>
                      <a:r>
                        <a:rPr lang="it-IT" b="0">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4120630554"/>
                  </a:ext>
                </a:extLst>
              </a:tr>
              <a:tr h="370839">
                <a:tc>
                  <a:txBody>
                    <a:bodyPr/>
                    <a:lstStyle/>
                    <a:p>
                      <a:pPr lvl="0" algn="ctr">
                        <a:buNone/>
                      </a:pPr>
                      <a:r>
                        <a:rPr lang="it-IT" b="0">
                          <a:latin typeface="Century Gothic" panose="020B0502020202020204" pitchFamily="34" charset="0"/>
                        </a:rPr>
                        <a:t>GSMAP-NRT</a:t>
                      </a:r>
                      <a:r>
                        <a:rPr lang="it-IT">
                          <a:latin typeface="Century Gothic" panose="020B0502020202020204" pitchFamily="34" charset="0"/>
                        </a:rPr>
                        <a:t>*</a:t>
                      </a:r>
                      <a:endParaRPr lang="it-IT" b="0">
                        <a:latin typeface="Century Gothic" panose="020B0502020202020204" pitchFamily="34" charset="0"/>
                      </a:endParaRPr>
                    </a:p>
                  </a:txBody>
                  <a:tcPr anchor="ctr"/>
                </a:tc>
                <a:tc>
                  <a:txBody>
                    <a:bodyPr/>
                    <a:lstStyle/>
                    <a:p>
                      <a:pPr lvl="0" algn="ctr">
                        <a:buNone/>
                      </a:pPr>
                      <a:r>
                        <a:rPr lang="it-IT">
                          <a:latin typeface="Century Gothic" panose="020B0502020202020204" pitchFamily="34" charset="0"/>
                        </a:rPr>
                        <a:t>1 h</a:t>
                      </a:r>
                    </a:p>
                  </a:txBody>
                  <a:tcPr anchor="ctr"/>
                </a:tc>
                <a:tc>
                  <a:txBody>
                    <a:bodyPr/>
                    <a:lstStyle/>
                    <a:p>
                      <a:pPr lvl="0" algn="ctr">
                        <a:buNone/>
                      </a:pPr>
                      <a:r>
                        <a:rPr lang="it-IT" b="0">
                          <a:latin typeface="Century Gothic" panose="020B0502020202020204" pitchFamily="34" charset="0"/>
                        </a:rPr>
                        <a:t>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0">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1721154671"/>
                  </a:ext>
                </a:extLst>
              </a:tr>
              <a:tr h="370839">
                <a:tc>
                  <a:txBody>
                    <a:bodyPr/>
                    <a:lstStyle/>
                    <a:p>
                      <a:pPr lvl="0" algn="ctr">
                        <a:buNone/>
                      </a:pPr>
                      <a:r>
                        <a:rPr lang="it-IT" b="0">
                          <a:latin typeface="Century Gothic" panose="020B0502020202020204" pitchFamily="34" charset="0"/>
                        </a:rPr>
                        <a:t>GSMAP-MVK</a:t>
                      </a:r>
                      <a:r>
                        <a:rPr lang="it-IT">
                          <a:latin typeface="Century Gothic" panose="020B0502020202020204" pitchFamily="34" charset="0"/>
                        </a:rPr>
                        <a:t>*</a:t>
                      </a:r>
                      <a:endParaRPr lang="it-IT" b="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latin typeface="Century Gothic" panose="020B0502020202020204" pitchFamily="34" charset="0"/>
                        </a:rPr>
                        <a:t>1 h</a:t>
                      </a:r>
                    </a:p>
                  </a:txBody>
                  <a:tcPr anchor="ctr"/>
                </a:tc>
                <a:tc>
                  <a:txBody>
                    <a:bodyPr/>
                    <a:lstStyle/>
                    <a:p>
                      <a:pPr lvl="0" algn="ctr">
                        <a:buNone/>
                      </a:pPr>
                      <a:r>
                        <a:rPr lang="it-IT" b="0">
                          <a:latin typeface="Century Gothic" panose="020B0502020202020204" pitchFamily="34" charset="0"/>
                        </a:rPr>
                        <a:t>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0">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4247054778"/>
                  </a:ext>
                </a:extLst>
              </a:tr>
              <a:tr h="370839">
                <a:tc>
                  <a:txBody>
                    <a:bodyPr/>
                    <a:lstStyle/>
                    <a:p>
                      <a:pPr lvl="0" algn="ctr">
                        <a:buNone/>
                      </a:pPr>
                      <a:r>
                        <a:rPr lang="it-IT" b="0">
                          <a:latin typeface="Century Gothic" panose="020B0502020202020204" pitchFamily="34" charset="0"/>
                        </a:rPr>
                        <a:t>GSMAP-</a:t>
                      </a:r>
                      <a:r>
                        <a:rPr lang="it-IT" b="0" err="1">
                          <a:latin typeface="Century Gothic" panose="020B0502020202020204" pitchFamily="34" charset="0"/>
                        </a:rPr>
                        <a:t>Gauge</a:t>
                      </a:r>
                      <a:r>
                        <a:rPr lang="it-IT">
                          <a:latin typeface="Century Gothic" panose="020B0502020202020204" pitchFamily="34" charset="0"/>
                        </a:rPr>
                        <a:t>*</a:t>
                      </a:r>
                      <a:endParaRPr lang="it-IT" b="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latin typeface="Century Gothic" panose="020B0502020202020204" pitchFamily="34" charset="0"/>
                        </a:rPr>
                        <a:t>1 h</a:t>
                      </a:r>
                    </a:p>
                  </a:txBody>
                  <a:tcPr anchor="ctr"/>
                </a:tc>
                <a:tc>
                  <a:txBody>
                    <a:bodyPr/>
                    <a:lstStyle/>
                    <a:p>
                      <a:pPr lvl="0" algn="ctr">
                        <a:buNone/>
                      </a:pPr>
                      <a:r>
                        <a:rPr lang="it-IT" b="0">
                          <a:latin typeface="Century Gothic" panose="020B0502020202020204" pitchFamily="34" charset="0"/>
                        </a:rPr>
                        <a:t>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0">
                          <a:latin typeface="Century Gothic" panose="020B0502020202020204" pitchFamily="34" charset="0"/>
                        </a:rPr>
                        <a:t>2016-2024</a:t>
                      </a:r>
                    </a:p>
                  </a:txBody>
                  <a:tcPr anchor="ctr"/>
                </a:tc>
                <a:tc>
                  <a:txBody>
                    <a:bodyPr/>
                    <a:lstStyle/>
                    <a:p>
                      <a:pPr algn="ctr"/>
                      <a:r>
                        <a:rPr lang="it-IT" err="1">
                          <a:latin typeface="Century Gothic" panose="020B0502020202020204" pitchFamily="34" charset="0"/>
                        </a:rPr>
                        <a:t>Delivered</a:t>
                      </a:r>
                      <a:endParaRPr lang="it-IT">
                        <a:latin typeface="Century Gothic" panose="020B0502020202020204" pitchFamily="34" charset="0"/>
                      </a:endParaRPr>
                    </a:p>
                  </a:txBody>
                  <a:tcPr anchor="ctr"/>
                </a:tc>
                <a:extLst>
                  <a:ext uri="{0D108BD9-81ED-4DB2-BD59-A6C34878D82A}">
                    <a16:rowId xmlns:a16="http://schemas.microsoft.com/office/drawing/2014/main" val="3428784122"/>
                  </a:ext>
                </a:extLst>
              </a:tr>
            </a:tbl>
          </a:graphicData>
        </a:graphic>
      </p:graphicFrame>
      <p:sp>
        <p:nvSpPr>
          <p:cNvPr id="6" name="CasellaDiTesto 5">
            <a:extLst>
              <a:ext uri="{FF2B5EF4-FFF2-40B4-BE49-F238E27FC236}">
                <a16:creationId xmlns:a16="http://schemas.microsoft.com/office/drawing/2014/main" id="{D0E46723-6FC7-461C-AE69-03E133FE29D7}"/>
              </a:ext>
            </a:extLst>
          </p:cNvPr>
          <p:cNvSpPr txBox="1"/>
          <p:nvPr/>
        </p:nvSpPr>
        <p:spPr>
          <a:xfrm>
            <a:off x="819150" y="5705475"/>
            <a:ext cx="4705350" cy="369332"/>
          </a:xfrm>
          <a:prstGeom prst="rect">
            <a:avLst/>
          </a:prstGeom>
          <a:noFill/>
        </p:spPr>
        <p:txBody>
          <a:bodyPr wrap="square" rtlCol="0">
            <a:spAutoFit/>
          </a:bodyPr>
          <a:lstStyle/>
          <a:p>
            <a:r>
              <a:rPr lang="it-IT"/>
              <a:t>* </a:t>
            </a:r>
            <a:r>
              <a:rPr lang="it-IT" err="1"/>
              <a:t>Not</a:t>
            </a:r>
            <a:r>
              <a:rPr lang="it-IT"/>
              <a:t> available over </a:t>
            </a:r>
            <a:r>
              <a:rPr lang="it-IT" err="1"/>
              <a:t>Torne</a:t>
            </a:r>
            <a:r>
              <a:rPr lang="it-IT"/>
              <a:t> River </a:t>
            </a:r>
            <a:r>
              <a:rPr lang="it-IT" err="1"/>
              <a:t>basin</a:t>
            </a:r>
            <a:endParaRPr lang="en-US"/>
          </a:p>
        </p:txBody>
      </p:sp>
    </p:spTree>
    <p:extLst>
      <p:ext uri="{BB962C8B-B14F-4D97-AF65-F5344CB8AC3E}">
        <p14:creationId xmlns:p14="http://schemas.microsoft.com/office/powerpoint/2010/main" val="2978879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A1BED50-E03C-4991-A337-38557FB44C99}"/>
              </a:ext>
            </a:extLst>
          </p:cNvPr>
          <p:cNvPicPr>
            <a:picLocks noChangeAspect="1"/>
          </p:cNvPicPr>
          <p:nvPr/>
        </p:nvPicPr>
        <p:blipFill rotWithShape="1">
          <a:blip r:embed="rId2">
            <a:extLst>
              <a:ext uri="{28A0092B-C50C-407E-A947-70E740481C1C}">
                <a14:useLocalDpi xmlns:a14="http://schemas.microsoft.com/office/drawing/2010/main" val="0"/>
              </a:ext>
            </a:extLst>
          </a:blip>
          <a:srcRect l="10661" r="5736" b="5914"/>
          <a:stretch/>
        </p:blipFill>
        <p:spPr>
          <a:xfrm>
            <a:off x="349274" y="965455"/>
            <a:ext cx="9216415" cy="5202264"/>
          </a:xfrm>
          <a:prstGeom prst="rect">
            <a:avLst/>
          </a:prstGeom>
        </p:spPr>
      </p:pic>
      <p:sp>
        <p:nvSpPr>
          <p:cNvPr id="5" name="Rettangolo 4">
            <a:extLst>
              <a:ext uri="{FF2B5EF4-FFF2-40B4-BE49-F238E27FC236}">
                <a16:creationId xmlns:a16="http://schemas.microsoft.com/office/drawing/2014/main" id="{A11580F5-95D6-47B2-8AA0-031BA129ABB0}"/>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p:sp>
        <p:nvSpPr>
          <p:cNvPr id="6" name="CasellaDiTesto 5">
            <a:extLst>
              <a:ext uri="{FF2B5EF4-FFF2-40B4-BE49-F238E27FC236}">
                <a16:creationId xmlns:a16="http://schemas.microsoft.com/office/drawing/2014/main" id="{22E0FC02-DDB1-4E47-AA14-A0E98A5F3005}"/>
              </a:ext>
            </a:extLst>
          </p:cNvPr>
          <p:cNvSpPr txBox="1"/>
          <p:nvPr/>
        </p:nvSpPr>
        <p:spPr>
          <a:xfrm>
            <a:off x="9565690" y="1792941"/>
            <a:ext cx="2626310" cy="646331"/>
          </a:xfrm>
          <a:prstGeom prst="rect">
            <a:avLst/>
          </a:prstGeom>
          <a:noFill/>
        </p:spPr>
        <p:txBody>
          <a:bodyPr wrap="square" rtlCol="0">
            <a:spAutoFit/>
          </a:bodyPr>
          <a:lstStyle/>
          <a:p>
            <a:r>
              <a:rPr lang="it-IT"/>
              <a:t>CM </a:t>
            </a:r>
            <a:r>
              <a:rPr lang="it-IT" err="1"/>
              <a:t>algorithm</a:t>
            </a:r>
            <a:r>
              <a:rPr lang="it-IT"/>
              <a:t> </a:t>
            </a:r>
            <a:r>
              <a:rPr lang="it-IT" err="1"/>
              <a:t>calibration</a:t>
            </a:r>
            <a:r>
              <a:rPr lang="it-IT"/>
              <a:t> with WL data</a:t>
            </a:r>
            <a:endParaRPr lang="en-US"/>
          </a:p>
        </p:txBody>
      </p:sp>
      <p:pic>
        <p:nvPicPr>
          <p:cNvPr id="7" name="Immagine 6">
            <a:extLst>
              <a:ext uri="{FF2B5EF4-FFF2-40B4-BE49-F238E27FC236}">
                <a16:creationId xmlns:a16="http://schemas.microsoft.com/office/drawing/2014/main" id="{309FD36D-FA9B-470E-AA23-1D3F0DEDB257}"/>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r="5882" b="6940"/>
          <a:stretch/>
        </p:blipFill>
        <p:spPr>
          <a:xfrm>
            <a:off x="269773" y="965455"/>
            <a:ext cx="9375416" cy="5202265"/>
          </a:xfrm>
          <a:prstGeom prst="rect">
            <a:avLst/>
          </a:prstGeom>
        </p:spPr>
      </p:pic>
    </p:spTree>
    <p:extLst>
      <p:ext uri="{BB962C8B-B14F-4D97-AF65-F5344CB8AC3E}">
        <p14:creationId xmlns:p14="http://schemas.microsoft.com/office/powerpoint/2010/main" val="31096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D666492-D8AD-44F1-F5E5-1AB3FB40367E}"/>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p:pic>
        <p:nvPicPr>
          <p:cNvPr id="5" name="Immagine 4">
            <a:extLst>
              <a:ext uri="{FF2B5EF4-FFF2-40B4-BE49-F238E27FC236}">
                <a16:creationId xmlns:a16="http://schemas.microsoft.com/office/drawing/2014/main" id="{6C19C078-D9F0-4025-8FBB-8C57B0F7A734}"/>
              </a:ext>
            </a:extLst>
          </p:cNvPr>
          <p:cNvPicPr>
            <a:picLocks noChangeAspect="1"/>
          </p:cNvPicPr>
          <p:nvPr/>
        </p:nvPicPr>
        <p:blipFill rotWithShape="1">
          <a:blip r:embed="rId2">
            <a:extLst>
              <a:ext uri="{28A0092B-C50C-407E-A947-70E740481C1C}">
                <a14:useLocalDpi xmlns:a14="http://schemas.microsoft.com/office/drawing/2010/main" val="0"/>
              </a:ext>
            </a:extLst>
          </a:blip>
          <a:srcRect l="8165" r="7655"/>
          <a:stretch/>
        </p:blipFill>
        <p:spPr>
          <a:xfrm>
            <a:off x="-1" y="944951"/>
            <a:ext cx="6204659" cy="3696848"/>
          </a:xfrm>
          <a:prstGeom prst="rect">
            <a:avLst/>
          </a:prstGeom>
        </p:spPr>
      </p:pic>
      <p:pic>
        <p:nvPicPr>
          <p:cNvPr id="3" name="Immagine 2">
            <a:extLst>
              <a:ext uri="{FF2B5EF4-FFF2-40B4-BE49-F238E27FC236}">
                <a16:creationId xmlns:a16="http://schemas.microsoft.com/office/drawing/2014/main" id="{F1D71825-E3F6-4309-AA1C-F59D1AF30F0B}"/>
              </a:ext>
            </a:extLst>
          </p:cNvPr>
          <p:cNvPicPr>
            <a:picLocks noChangeAspect="1"/>
          </p:cNvPicPr>
          <p:nvPr/>
        </p:nvPicPr>
        <p:blipFill rotWithShape="1">
          <a:blip r:embed="rId3">
            <a:extLst>
              <a:ext uri="{28A0092B-C50C-407E-A947-70E740481C1C}">
                <a14:useLocalDpi xmlns:a14="http://schemas.microsoft.com/office/drawing/2010/main" val="0"/>
              </a:ext>
            </a:extLst>
          </a:blip>
          <a:srcRect l="11413" r="7354"/>
          <a:stretch/>
        </p:blipFill>
        <p:spPr>
          <a:xfrm>
            <a:off x="6204658" y="944950"/>
            <a:ext cx="5987342" cy="3696849"/>
          </a:xfrm>
          <a:prstGeom prst="rect">
            <a:avLst/>
          </a:prstGeom>
        </p:spPr>
      </p:pic>
    </p:spTree>
    <p:extLst>
      <p:ext uri="{BB962C8B-B14F-4D97-AF65-F5344CB8AC3E}">
        <p14:creationId xmlns:p14="http://schemas.microsoft.com/office/powerpoint/2010/main" val="2149189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305ECED-438D-4FF5-80BD-E2A04169A01C}"/>
              </a:ext>
            </a:extLst>
          </p:cNvPr>
          <p:cNvSpPr/>
          <p:nvPr/>
        </p:nvSpPr>
        <p:spPr>
          <a:xfrm>
            <a:off x="152554" y="103257"/>
            <a:ext cx="11940129" cy="707886"/>
          </a:xfrm>
          <a:prstGeom prst="rect">
            <a:avLst/>
          </a:prstGeom>
        </p:spPr>
        <p:txBody>
          <a:bodyPr wrap="square" lIns="91440" tIns="45720" rIns="91440" bIns="45720" anchor="t">
            <a:spAutoFit/>
          </a:bodyPr>
          <a:lstStyle/>
          <a:p>
            <a:pPr lvl="0">
              <a:buClr>
                <a:srgbClr val="000000"/>
              </a:buClr>
              <a:buSzPts val="4000"/>
            </a:pPr>
            <a:r>
              <a:rPr lang="it-IT" sz="4000" dirty="0" err="1">
                <a:solidFill>
                  <a:schemeClr val="lt1"/>
                </a:solidFill>
                <a:latin typeface="Century Gothic"/>
                <a:ea typeface="Century Gothic"/>
                <a:cs typeface="Century Gothic"/>
                <a:sym typeface="Century Gothic"/>
              </a:rPr>
              <a:t>Reflectance</a:t>
            </a:r>
            <a:r>
              <a:rPr lang="it-IT" sz="4000" dirty="0">
                <a:solidFill>
                  <a:schemeClr val="lt1"/>
                </a:solidFill>
                <a:latin typeface="Century Gothic"/>
                <a:ea typeface="Century Gothic"/>
                <a:cs typeface="Century Gothic"/>
                <a:sym typeface="Century Gothic"/>
              </a:rPr>
              <a:t> </a:t>
            </a:r>
            <a:r>
              <a:rPr lang="it-IT" sz="4000" dirty="0" err="1">
                <a:solidFill>
                  <a:schemeClr val="lt1"/>
                </a:solidFill>
                <a:latin typeface="Century Gothic"/>
                <a:ea typeface="Century Gothic"/>
                <a:cs typeface="Century Gothic"/>
                <a:sym typeface="Century Gothic"/>
              </a:rPr>
              <a:t>Indices</a:t>
            </a:r>
            <a:endParaRPr lang="it-IT" dirty="0">
              <a:solidFill>
                <a:schemeClr val="lt1"/>
              </a:solidFill>
              <a:latin typeface="Century Gothic"/>
              <a:ea typeface="Century Gothic"/>
              <a:cs typeface="Century Gothic"/>
              <a:sym typeface="Century Gothic"/>
            </a:endParaRPr>
          </a:p>
        </p:txBody>
      </p:sp>
      <p:pic>
        <p:nvPicPr>
          <p:cNvPr id="5" name="Immagine 4" descr="Immagine che contiene testo, mappa, diagramma, atlante&#10;&#10;Il contenuto generato dall&amp;#39;IA potrebbe non essere corretto.">
            <a:extLst>
              <a:ext uri="{FF2B5EF4-FFF2-40B4-BE49-F238E27FC236}">
                <a16:creationId xmlns:a16="http://schemas.microsoft.com/office/drawing/2014/main" id="{18760A01-2C68-4380-A3C9-1701FB5D2DE6}"/>
              </a:ext>
            </a:extLst>
          </p:cNvPr>
          <p:cNvPicPr>
            <a:picLocks noChangeAspect="1"/>
          </p:cNvPicPr>
          <p:nvPr/>
        </p:nvPicPr>
        <p:blipFill>
          <a:blip r:embed="rId2"/>
          <a:stretch>
            <a:fillRect/>
          </a:stretch>
        </p:blipFill>
        <p:spPr>
          <a:xfrm>
            <a:off x="151487" y="1014066"/>
            <a:ext cx="5666607" cy="4382665"/>
          </a:xfrm>
          <a:prstGeom prst="rect">
            <a:avLst/>
          </a:prstGeom>
        </p:spPr>
      </p:pic>
      <p:sp>
        <p:nvSpPr>
          <p:cNvPr id="6" name="CasellaDiTesto 5">
            <a:extLst>
              <a:ext uri="{FF2B5EF4-FFF2-40B4-BE49-F238E27FC236}">
                <a16:creationId xmlns:a16="http://schemas.microsoft.com/office/drawing/2014/main" id="{2BD63A17-72E3-4DBC-BD56-0F370106E2EF}"/>
              </a:ext>
            </a:extLst>
          </p:cNvPr>
          <p:cNvSpPr txBox="1"/>
          <p:nvPr/>
        </p:nvSpPr>
        <p:spPr>
          <a:xfrm>
            <a:off x="8139874" y="1120676"/>
            <a:ext cx="3807927" cy="2308324"/>
          </a:xfrm>
          <a:prstGeom prst="rect">
            <a:avLst/>
          </a:prstGeom>
          <a:noFill/>
        </p:spPr>
        <p:txBody>
          <a:bodyPr wrap="square" rtlCol="0">
            <a:spAutoFit/>
          </a:bodyPr>
          <a:lstStyle/>
          <a:p>
            <a:pPr marL="285750" indent="-285750">
              <a:buFont typeface="Arial" panose="020B0604020202020204" pitchFamily="34" charset="0"/>
              <a:buChar char="•"/>
            </a:pPr>
            <a:r>
              <a:rPr lang="it-IT"/>
              <a:t>C, M, W, V </a:t>
            </a:r>
            <a:r>
              <a:rPr lang="it-IT" err="1"/>
              <a:t>pixels</a:t>
            </a:r>
            <a:r>
              <a:rPr lang="it-IT"/>
              <a:t> </a:t>
            </a:r>
            <a:r>
              <a:rPr lang="it-IT" err="1"/>
              <a:t>selection</a:t>
            </a:r>
            <a:r>
              <a:rPr lang="it-IT"/>
              <a:t>;</a:t>
            </a:r>
          </a:p>
          <a:p>
            <a:endParaRPr lang="it-IT"/>
          </a:p>
          <a:p>
            <a:pPr marL="285750" indent="-285750">
              <a:buFont typeface="Arial" panose="020B0604020202020204" pitchFamily="34" charset="0"/>
              <a:buChar char="•"/>
            </a:pPr>
            <a:r>
              <a:rPr lang="it-IT"/>
              <a:t>Generation of </a:t>
            </a:r>
            <a:r>
              <a:rPr lang="it-IT" err="1"/>
              <a:t>several</a:t>
            </a:r>
            <a:r>
              <a:rPr lang="it-IT"/>
              <a:t> </a:t>
            </a:r>
            <a:r>
              <a:rPr lang="it-IT" err="1"/>
              <a:t>pixels</a:t>
            </a:r>
            <a:r>
              <a:rPr lang="it-IT"/>
              <a:t> </a:t>
            </a:r>
            <a:r>
              <a:rPr lang="it-IT" err="1"/>
              <a:t>combinations</a:t>
            </a:r>
            <a:r>
              <a:rPr lang="it-IT"/>
              <a:t> </a:t>
            </a:r>
            <a:r>
              <a:rPr lang="it-IT" err="1"/>
              <a:t>through</a:t>
            </a:r>
            <a:r>
              <a:rPr lang="it-IT"/>
              <a:t> </a:t>
            </a:r>
            <a:r>
              <a:rPr lang="it-IT" err="1"/>
              <a:t>bootstrapping</a:t>
            </a:r>
            <a:r>
              <a:rPr lang="it-IT"/>
              <a:t>;</a:t>
            </a:r>
          </a:p>
          <a:p>
            <a:pPr marL="285750" indent="-285750">
              <a:buFont typeface="Arial" panose="020B0604020202020204" pitchFamily="34" charset="0"/>
              <a:buChar char="•"/>
            </a:pPr>
            <a:endParaRPr lang="it-IT"/>
          </a:p>
          <a:p>
            <a:pPr marL="285750" indent="-285750">
              <a:buFont typeface="Arial" panose="020B0604020202020204" pitchFamily="34" charset="0"/>
              <a:buChar char="•"/>
            </a:pPr>
            <a:r>
              <a:rPr lang="it-IT" err="1"/>
              <a:t>Estimation</a:t>
            </a:r>
            <a:r>
              <a:rPr lang="it-IT"/>
              <a:t> of confidence </a:t>
            </a:r>
            <a:r>
              <a:rPr lang="it-IT" err="1"/>
              <a:t>interval</a:t>
            </a:r>
            <a:r>
              <a:rPr lang="it-IT"/>
              <a:t>.</a:t>
            </a:r>
          </a:p>
          <a:p>
            <a:pPr marL="285750" indent="-285750">
              <a:buFont typeface="Arial" panose="020B0604020202020204" pitchFamily="34" charset="0"/>
              <a:buChar char="•"/>
            </a:pPr>
            <a:endParaRPr lang="en-US"/>
          </a:p>
        </p:txBody>
      </p:sp>
      <p:grpSp>
        <p:nvGrpSpPr>
          <p:cNvPr id="9" name="Gruppo 8">
            <a:extLst>
              <a:ext uri="{FF2B5EF4-FFF2-40B4-BE49-F238E27FC236}">
                <a16:creationId xmlns:a16="http://schemas.microsoft.com/office/drawing/2014/main" id="{E5A894FD-DD95-4262-A7CA-C5B14BA7C2B1}"/>
              </a:ext>
            </a:extLst>
          </p:cNvPr>
          <p:cNvGrpSpPr/>
          <p:nvPr/>
        </p:nvGrpSpPr>
        <p:grpSpPr>
          <a:xfrm>
            <a:off x="5372496" y="3576000"/>
            <a:ext cx="6780554" cy="2520000"/>
            <a:chOff x="5372496" y="3576000"/>
            <a:chExt cx="6780554" cy="2520000"/>
          </a:xfrm>
        </p:grpSpPr>
        <p:pic>
          <p:nvPicPr>
            <p:cNvPr id="7" name="Immagine 6">
              <a:extLst>
                <a:ext uri="{FF2B5EF4-FFF2-40B4-BE49-F238E27FC236}">
                  <a16:creationId xmlns:a16="http://schemas.microsoft.com/office/drawing/2014/main" id="{6DA636BF-5EA4-4BD7-83A3-00C557B5F8DC}"/>
                </a:ext>
              </a:extLst>
            </p:cNvPr>
            <p:cNvPicPr>
              <a:picLocks noChangeAspect="1"/>
            </p:cNvPicPr>
            <p:nvPr/>
          </p:nvPicPr>
          <p:blipFill rotWithShape="1">
            <a:blip r:embed="rId3">
              <a:extLst>
                <a:ext uri="{28A0092B-C50C-407E-A947-70E740481C1C}">
                  <a14:useLocalDpi xmlns:a14="http://schemas.microsoft.com/office/drawing/2010/main" val="0"/>
                </a:ext>
              </a:extLst>
            </a:blip>
            <a:srcRect l="45191"/>
            <a:stretch/>
          </p:blipFill>
          <p:spPr>
            <a:xfrm>
              <a:off x="5818094" y="3576000"/>
              <a:ext cx="6334956" cy="2520000"/>
            </a:xfrm>
            <a:prstGeom prst="rect">
              <a:avLst/>
            </a:prstGeom>
          </p:spPr>
        </p:pic>
        <p:pic>
          <p:nvPicPr>
            <p:cNvPr id="8" name="Immagine 7">
              <a:extLst>
                <a:ext uri="{FF2B5EF4-FFF2-40B4-BE49-F238E27FC236}">
                  <a16:creationId xmlns:a16="http://schemas.microsoft.com/office/drawing/2014/main" id="{1DA9B2B1-4A73-495A-A412-F620111FA177}"/>
                </a:ext>
              </a:extLst>
            </p:cNvPr>
            <p:cNvPicPr>
              <a:picLocks noChangeAspect="1"/>
            </p:cNvPicPr>
            <p:nvPr/>
          </p:nvPicPr>
          <p:blipFill rotWithShape="1">
            <a:blip r:embed="rId3">
              <a:extLst>
                <a:ext uri="{28A0092B-C50C-407E-A947-70E740481C1C}">
                  <a14:useLocalDpi xmlns:a14="http://schemas.microsoft.com/office/drawing/2010/main" val="0"/>
                </a:ext>
              </a:extLst>
            </a:blip>
            <a:srcRect r="96144"/>
            <a:stretch/>
          </p:blipFill>
          <p:spPr>
            <a:xfrm>
              <a:off x="5372496" y="3576000"/>
              <a:ext cx="445598" cy="2520000"/>
            </a:xfrm>
            <a:prstGeom prst="rect">
              <a:avLst/>
            </a:prstGeom>
          </p:spPr>
        </p:pic>
      </p:grpSp>
    </p:spTree>
    <p:extLst>
      <p:ext uri="{BB962C8B-B14F-4D97-AF65-F5344CB8AC3E}">
        <p14:creationId xmlns:p14="http://schemas.microsoft.com/office/powerpoint/2010/main" val="158606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CD810-AB0F-7EA8-0A3B-8006C520B14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3A3965B-508D-4DFB-9350-427D970F968C}"/>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Water Level</a:t>
            </a:r>
            <a:endParaRPr lang="en-GB" noProof="0" dirty="0">
              <a:solidFill>
                <a:schemeClr val="bg1"/>
              </a:solidFill>
              <a:latin typeface="Century Gothic"/>
            </a:endParaRPr>
          </a:p>
        </p:txBody>
      </p:sp>
      <p:sp>
        <p:nvSpPr>
          <p:cNvPr id="2" name="CasellaDiTesto 22">
            <a:extLst>
              <a:ext uri="{FF2B5EF4-FFF2-40B4-BE49-F238E27FC236}">
                <a16:creationId xmlns:a16="http://schemas.microsoft.com/office/drawing/2014/main" id="{BF65E9D3-4AF9-385B-B68D-F44B3A027E91}"/>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DAHITI Virtual Stations</a:t>
            </a:r>
            <a:endParaRPr lang="en-GB" b="1" noProof="0">
              <a:latin typeface="Century Gothic" panose="020B0502020202020204" pitchFamily="34" charset="0"/>
            </a:endParaRPr>
          </a:p>
        </p:txBody>
      </p:sp>
      <p:sp>
        <p:nvSpPr>
          <p:cNvPr id="23" name="CasellaDiTesto 22">
            <a:extLst>
              <a:ext uri="{FF2B5EF4-FFF2-40B4-BE49-F238E27FC236}">
                <a16:creationId xmlns:a16="http://schemas.microsoft.com/office/drawing/2014/main" id="{71E9FEC0-0A78-783C-F7B3-CBB2DD69F90B}"/>
              </a:ext>
            </a:extLst>
          </p:cNvPr>
          <p:cNvSpPr txBox="1"/>
          <p:nvPr/>
        </p:nvSpPr>
        <p:spPr>
          <a:xfrm>
            <a:off x="268064" y="1564445"/>
            <a:ext cx="11655873" cy="2893100"/>
          </a:xfrm>
          <a:prstGeom prst="rect">
            <a:avLst/>
          </a:prstGeom>
          <a:noFill/>
        </p:spPr>
        <p:txBody>
          <a:bodyPr wrap="square" lIns="91440" tIns="45720" rIns="91440" bIns="45720" rtlCol="0" anchor="t">
            <a:spAutoFit/>
          </a:bodyPr>
          <a:lstStyle/>
          <a:p>
            <a:pPr>
              <a:spcAft>
                <a:spcPts val="600"/>
              </a:spcAft>
            </a:pPr>
            <a:r>
              <a:rPr lang="en-GB" noProof="0">
                <a:latin typeface="Century Gothic"/>
              </a:rPr>
              <a:t>Water level time series at virtual stations (VS) are provided by the </a:t>
            </a:r>
            <a:r>
              <a:rPr lang="en-GB" i="1" noProof="0">
                <a:latin typeface="Century Gothic"/>
              </a:rPr>
              <a:t>Database for Hydrological Time Series of Inland Waters </a:t>
            </a:r>
            <a:r>
              <a:rPr lang="en-GB" noProof="0">
                <a:latin typeface="Century Gothic"/>
              </a:rPr>
              <a:t>(DAHITI) through the </a:t>
            </a:r>
            <a:r>
              <a:rPr lang="en-GB" b="1" noProof="0">
                <a:latin typeface="Century Gothic"/>
              </a:rPr>
              <a:t>DAHITI API </a:t>
            </a:r>
            <a:r>
              <a:rPr lang="en-GB" noProof="0">
                <a:latin typeface="Century Gothic"/>
              </a:rPr>
              <a:t>and </a:t>
            </a:r>
            <a:r>
              <a:rPr lang="en-GB" b="1" noProof="0">
                <a:latin typeface="Century Gothic"/>
              </a:rPr>
              <a:t>NetCDF files </a:t>
            </a:r>
            <a:r>
              <a:rPr lang="en-GB" noProof="0">
                <a:latin typeface="Century Gothic"/>
              </a:rPr>
              <a:t>uploaded to the shared folder.</a:t>
            </a:r>
          </a:p>
          <a:p>
            <a:pPr>
              <a:spcAft>
                <a:spcPts val="600"/>
              </a:spcAft>
            </a:pPr>
            <a:endParaRPr lang="en-GB" noProof="0">
              <a:latin typeface="Century Gothic"/>
            </a:endParaRPr>
          </a:p>
          <a:p>
            <a:pPr>
              <a:spcAft>
                <a:spcPts val="600"/>
              </a:spcAft>
            </a:pPr>
            <a:r>
              <a:rPr lang="en-GB" noProof="0">
                <a:latin typeface="Century Gothic"/>
              </a:rPr>
              <a:t>DAHITI comprises data from </a:t>
            </a:r>
            <a:r>
              <a:rPr lang="en-GB" b="1" noProof="0">
                <a:latin typeface="Century Gothic"/>
              </a:rPr>
              <a:t>past</a:t>
            </a:r>
            <a:r>
              <a:rPr lang="en-GB" noProof="0">
                <a:latin typeface="Century Gothic"/>
              </a:rPr>
              <a:t> LRM altimetry missions (e.g., Envisat, Jason-1/2), </a:t>
            </a:r>
            <a:r>
              <a:rPr lang="en-GB" b="1" noProof="0">
                <a:latin typeface="Century Gothic"/>
              </a:rPr>
              <a:t>current</a:t>
            </a:r>
            <a:r>
              <a:rPr lang="en-GB" noProof="0">
                <a:latin typeface="Century Gothic"/>
              </a:rPr>
              <a:t> SAR satellites</a:t>
            </a:r>
            <a:br>
              <a:rPr lang="en-GB" noProof="0">
                <a:latin typeface="Century Gothic"/>
              </a:rPr>
            </a:br>
            <a:r>
              <a:rPr lang="en-GB" noProof="0">
                <a:latin typeface="Century Gothic"/>
              </a:rPr>
              <a:t>(e.g., Sentinel-3A/B, Sentinel-6A), and the </a:t>
            </a:r>
            <a:r>
              <a:rPr lang="en-GB" b="1" noProof="0">
                <a:latin typeface="Century Gothic"/>
              </a:rPr>
              <a:t>novel wide-swath SWOT </a:t>
            </a:r>
            <a:r>
              <a:rPr lang="en-GB" noProof="0">
                <a:latin typeface="Century Gothic"/>
              </a:rPr>
              <a:t>mission.</a:t>
            </a:r>
          </a:p>
          <a:p>
            <a:pPr>
              <a:spcAft>
                <a:spcPts val="600"/>
              </a:spcAft>
            </a:pPr>
            <a:endParaRPr lang="en-GB" noProof="0">
              <a:latin typeface="Century Gothic"/>
            </a:endParaRPr>
          </a:p>
          <a:p>
            <a:pPr>
              <a:spcAft>
                <a:spcPts val="600"/>
              </a:spcAft>
            </a:pPr>
            <a:r>
              <a:rPr lang="en-GB" noProof="0">
                <a:latin typeface="Century Gothic"/>
              </a:rPr>
              <a:t>DAHITI applies common corrections for all altimetry missions, extended outlier detection, and Kalman filtering. Remaining biases between missions are removed through multi-mission cross-over analysis to derive combined long-term water level time series.</a:t>
            </a:r>
          </a:p>
        </p:txBody>
      </p:sp>
    </p:spTree>
    <p:extLst>
      <p:ext uri="{BB962C8B-B14F-4D97-AF65-F5344CB8AC3E}">
        <p14:creationId xmlns:p14="http://schemas.microsoft.com/office/powerpoint/2010/main" val="2454228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1AA9D-B9DC-EC51-FD41-D90EBAEC9CB1}"/>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2F45E79-6032-DC3C-3409-96E691BA45D8}"/>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Water Level</a:t>
            </a:r>
            <a:endParaRPr lang="en-GB" noProof="0" dirty="0">
              <a:solidFill>
                <a:schemeClr val="bg1"/>
              </a:solidFill>
              <a:latin typeface="Century Gothic"/>
            </a:endParaRPr>
          </a:p>
        </p:txBody>
      </p:sp>
      <p:sp>
        <p:nvSpPr>
          <p:cNvPr id="2" name="CasellaDiTesto 22">
            <a:extLst>
              <a:ext uri="{FF2B5EF4-FFF2-40B4-BE49-F238E27FC236}">
                <a16:creationId xmlns:a16="http://schemas.microsoft.com/office/drawing/2014/main" id="{FACA04AC-23A5-7B1E-D2B7-30F62756FD5C}"/>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DAHITI Virtual Stations</a:t>
            </a:r>
            <a:endParaRPr lang="en-GB" b="1" noProof="0">
              <a:latin typeface="Century Gothic" panose="020B0502020202020204" pitchFamily="34" charset="0"/>
            </a:endParaRPr>
          </a:p>
        </p:txBody>
      </p:sp>
      <p:pic>
        <p:nvPicPr>
          <p:cNvPr id="4" name="Grafik 3" descr="Ein Bild, das Karte, Atlas, Text enthält.&#10;&#10;KI-generierte Inhalte können fehlerhaft sein.">
            <a:extLst>
              <a:ext uri="{FF2B5EF4-FFF2-40B4-BE49-F238E27FC236}">
                <a16:creationId xmlns:a16="http://schemas.microsoft.com/office/drawing/2014/main" id="{EA06FFB8-9111-B5A1-5B98-78800FA79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641" y="2210776"/>
            <a:ext cx="7159584" cy="3943839"/>
          </a:xfrm>
          <a:prstGeom prst="rect">
            <a:avLst/>
          </a:prstGeom>
        </p:spPr>
      </p:pic>
      <p:sp>
        <p:nvSpPr>
          <p:cNvPr id="5" name="CasellaDiTesto 22">
            <a:extLst>
              <a:ext uri="{FF2B5EF4-FFF2-40B4-BE49-F238E27FC236}">
                <a16:creationId xmlns:a16="http://schemas.microsoft.com/office/drawing/2014/main" id="{9BBED6B3-3734-84EE-76E6-FA2FDC756110}"/>
              </a:ext>
            </a:extLst>
          </p:cNvPr>
          <p:cNvSpPr txBox="1"/>
          <p:nvPr/>
        </p:nvSpPr>
        <p:spPr>
          <a:xfrm>
            <a:off x="268064" y="1564445"/>
            <a:ext cx="11655873" cy="646331"/>
          </a:xfrm>
          <a:prstGeom prst="rect">
            <a:avLst/>
          </a:prstGeom>
          <a:noFill/>
        </p:spPr>
        <p:txBody>
          <a:bodyPr wrap="square" lIns="91440" tIns="45720" rIns="91440" bIns="45720" rtlCol="0" anchor="t">
            <a:spAutoFit/>
          </a:bodyPr>
          <a:lstStyle/>
          <a:p>
            <a:pPr>
              <a:spcAft>
                <a:spcPts val="600"/>
              </a:spcAft>
            </a:pPr>
            <a:r>
              <a:rPr lang="en-GB" noProof="0">
                <a:latin typeface="Century Gothic"/>
              </a:rPr>
              <a:t>With the addition of SWOT, the virtual station density is significantly increased (see Germany/Sweden).</a:t>
            </a:r>
            <a:br>
              <a:rPr lang="en-GB" noProof="0">
                <a:latin typeface="Century Gothic"/>
              </a:rPr>
            </a:br>
            <a:r>
              <a:rPr lang="en-GB" noProof="0">
                <a:latin typeface="Century Gothic"/>
              </a:rPr>
              <a:t>The number of stations increases steadily </a:t>
            </a:r>
            <a:r>
              <a:rPr lang="en-GB" b="1" noProof="0">
                <a:latin typeface="Century Gothic"/>
              </a:rPr>
              <a:t>currently &gt;19’300 VS globally</a:t>
            </a:r>
            <a:endParaRPr lang="en-GB" noProof="0">
              <a:latin typeface="Century Gothic"/>
            </a:endParaRPr>
          </a:p>
        </p:txBody>
      </p:sp>
    </p:spTree>
    <p:extLst>
      <p:ext uri="{BB962C8B-B14F-4D97-AF65-F5344CB8AC3E}">
        <p14:creationId xmlns:p14="http://schemas.microsoft.com/office/powerpoint/2010/main" val="2405431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911AA-9BF1-052A-B898-6ED24AD9D970}"/>
            </a:ext>
          </a:extLst>
        </p:cNvPr>
        <p:cNvGrpSpPr/>
        <p:nvPr/>
      </p:nvGrpSpPr>
      <p:grpSpPr>
        <a:xfrm>
          <a:off x="0" y="0"/>
          <a:ext cx="0" cy="0"/>
          <a:chOff x="0" y="0"/>
          <a:chExt cx="0" cy="0"/>
        </a:xfrm>
      </p:grpSpPr>
      <p:pic>
        <p:nvPicPr>
          <p:cNvPr id="4" name="Picture 2" descr="A colorful circle with numbers and a number in the middle&#10;&#10;AI-generated content may be incorrect.">
            <a:extLst>
              <a:ext uri="{FF2B5EF4-FFF2-40B4-BE49-F238E27FC236}">
                <a16:creationId xmlns:a16="http://schemas.microsoft.com/office/drawing/2014/main" id="{24F939FD-C746-4E9A-0BEE-5115487674D7}"/>
              </a:ext>
            </a:extLst>
          </p:cNvPr>
          <p:cNvPicPr>
            <a:picLocks noChangeAspect="1"/>
          </p:cNvPicPr>
          <p:nvPr/>
        </p:nvPicPr>
        <p:blipFill>
          <a:blip r:embed="rId3"/>
          <a:stretch>
            <a:fillRect/>
          </a:stretch>
        </p:blipFill>
        <p:spPr>
          <a:xfrm>
            <a:off x="2706303" y="1527317"/>
            <a:ext cx="4730115" cy="3846393"/>
          </a:xfrm>
          <a:prstGeom prst="rect">
            <a:avLst/>
          </a:prstGeom>
        </p:spPr>
      </p:pic>
      <p:pic>
        <p:nvPicPr>
          <p:cNvPr id="6" name="Grafik 5">
            <a:extLst>
              <a:ext uri="{FF2B5EF4-FFF2-40B4-BE49-F238E27FC236}">
                <a16:creationId xmlns:a16="http://schemas.microsoft.com/office/drawing/2014/main" id="{B3B77171-3A7D-63E2-F304-957A86980E69}"/>
              </a:ext>
            </a:extLst>
          </p:cNvPr>
          <p:cNvPicPr>
            <a:picLocks noChangeAspect="1"/>
          </p:cNvPicPr>
          <p:nvPr/>
        </p:nvPicPr>
        <p:blipFill>
          <a:blip r:embed="rId4"/>
          <a:stretch>
            <a:fillRect/>
          </a:stretch>
        </p:blipFill>
        <p:spPr>
          <a:xfrm>
            <a:off x="7325005" y="1347329"/>
            <a:ext cx="4866995" cy="4011146"/>
          </a:xfrm>
          <a:prstGeom prst="rect">
            <a:avLst/>
          </a:prstGeom>
        </p:spPr>
      </p:pic>
      <p:sp>
        <p:nvSpPr>
          <p:cNvPr id="3" name="Rettangolo 2">
            <a:extLst>
              <a:ext uri="{FF2B5EF4-FFF2-40B4-BE49-F238E27FC236}">
                <a16:creationId xmlns:a16="http://schemas.microsoft.com/office/drawing/2014/main" id="{5E2930D6-944D-F7C2-6AE9-3FB0E66ADCF5}"/>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Water Level</a:t>
            </a:r>
            <a:endParaRPr lang="en-GB" noProof="0" dirty="0">
              <a:solidFill>
                <a:schemeClr val="bg1"/>
              </a:solidFill>
              <a:latin typeface="Century Gothic"/>
            </a:endParaRPr>
          </a:p>
        </p:txBody>
      </p:sp>
      <p:sp>
        <p:nvSpPr>
          <p:cNvPr id="2" name="CasellaDiTesto 22">
            <a:extLst>
              <a:ext uri="{FF2B5EF4-FFF2-40B4-BE49-F238E27FC236}">
                <a16:creationId xmlns:a16="http://schemas.microsoft.com/office/drawing/2014/main" id="{457E1547-4F02-D8E0-5ED8-DA7D2B8B4A61}"/>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DAHITI Virtual Stations</a:t>
            </a:r>
            <a:endParaRPr lang="en-GB" b="1" noProof="0">
              <a:latin typeface="Century Gothic" panose="020B0502020202020204" pitchFamily="34" charset="0"/>
            </a:endParaRPr>
          </a:p>
        </p:txBody>
      </p:sp>
      <p:sp>
        <p:nvSpPr>
          <p:cNvPr id="11" name="Textfeld 10">
            <a:extLst>
              <a:ext uri="{FF2B5EF4-FFF2-40B4-BE49-F238E27FC236}">
                <a16:creationId xmlns:a16="http://schemas.microsoft.com/office/drawing/2014/main" id="{57CB517E-8DEA-3EAB-BEEA-4865A6BB6648}"/>
              </a:ext>
            </a:extLst>
          </p:cNvPr>
          <p:cNvSpPr txBox="1"/>
          <p:nvPr/>
        </p:nvSpPr>
        <p:spPr>
          <a:xfrm>
            <a:off x="4781992" y="1299624"/>
            <a:ext cx="1301496" cy="369332"/>
          </a:xfrm>
          <a:prstGeom prst="rect">
            <a:avLst/>
          </a:prstGeom>
          <a:noFill/>
        </p:spPr>
        <p:txBody>
          <a:bodyPr wrap="square">
            <a:spAutoFit/>
          </a:bodyPr>
          <a:lstStyle/>
          <a:p>
            <a:r>
              <a:rPr lang="en-GB" b="1" noProof="0">
                <a:latin typeface="Arial" panose="020B0604020202020204" pitchFamily="34" charset="0"/>
                <a:cs typeface="Arial" panose="020B0604020202020204" pitchFamily="34" charset="0"/>
              </a:rPr>
              <a:t>July 2025</a:t>
            </a:r>
            <a:endParaRPr lang="en-GB" noProof="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1EF829D8-0331-E460-A27D-47EF24AFBAD5}"/>
              </a:ext>
            </a:extLst>
          </p:cNvPr>
          <p:cNvSpPr txBox="1"/>
          <p:nvPr/>
        </p:nvSpPr>
        <p:spPr>
          <a:xfrm>
            <a:off x="9058623" y="1299624"/>
            <a:ext cx="1985635" cy="369332"/>
          </a:xfrm>
          <a:prstGeom prst="rect">
            <a:avLst/>
          </a:prstGeom>
          <a:noFill/>
        </p:spPr>
        <p:txBody>
          <a:bodyPr wrap="square">
            <a:spAutoFit/>
          </a:bodyPr>
          <a:lstStyle/>
          <a:p>
            <a:r>
              <a:rPr lang="en-GB" b="1" noProof="0">
                <a:latin typeface="Arial" panose="020B0604020202020204" pitchFamily="34" charset="0"/>
                <a:cs typeface="Arial" panose="020B0604020202020204" pitchFamily="34" charset="0"/>
              </a:rPr>
              <a:t>November 2025</a:t>
            </a:r>
            <a:endParaRPr lang="en-GB" noProof="0">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28025BAF-A03B-3051-2D9E-EAFC9513F34E}"/>
              </a:ext>
            </a:extLst>
          </p:cNvPr>
          <p:cNvSpPr txBox="1"/>
          <p:nvPr/>
        </p:nvSpPr>
        <p:spPr>
          <a:xfrm>
            <a:off x="881622" y="5124807"/>
            <a:ext cx="36493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b="1" noProof="0">
                <a:latin typeface="Arial" panose="020B0604020202020204" pitchFamily="34" charset="0"/>
                <a:cs typeface="Arial" panose="020B0604020202020204" pitchFamily="34" charset="0"/>
              </a:rPr>
              <a:t>Only Rivers, S3/S6 &amp; SWOT:</a:t>
            </a:r>
            <a:endParaRPr lang="en-GB" noProof="0">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392098A4-4A6C-C3CA-58F0-9D91773BF2C0}"/>
              </a:ext>
            </a:extLst>
          </p:cNvPr>
          <p:cNvSpPr txBox="1"/>
          <p:nvPr/>
        </p:nvSpPr>
        <p:spPr>
          <a:xfrm>
            <a:off x="3879858" y="5129543"/>
            <a:ext cx="3133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latin typeface="Arial" panose="020B0604020202020204" pitchFamily="34" charset="0"/>
                <a:cs typeface="Arial" panose="020B0604020202020204" pitchFamily="34" charset="0"/>
              </a:rPr>
              <a:t>1609 Stations</a:t>
            </a:r>
            <a:endParaRPr lang="en-GB" noProof="0">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47A34A7A-7B21-F450-9853-29E309558BB3}"/>
              </a:ext>
            </a:extLst>
          </p:cNvPr>
          <p:cNvSpPr txBox="1"/>
          <p:nvPr/>
        </p:nvSpPr>
        <p:spPr>
          <a:xfrm>
            <a:off x="8358107" y="5161969"/>
            <a:ext cx="3636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latin typeface="Arial" panose="020B0604020202020204" pitchFamily="34" charset="0"/>
                <a:cs typeface="Arial" panose="020B0604020202020204" pitchFamily="34" charset="0"/>
              </a:rPr>
              <a:t>2170 Stations</a:t>
            </a:r>
            <a:endParaRPr lang="en-GB" noProof="0">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06070976-3611-81AB-5378-78A65017EFA5}"/>
              </a:ext>
            </a:extLst>
          </p:cNvPr>
          <p:cNvSpPr txBox="1"/>
          <p:nvPr/>
        </p:nvSpPr>
        <p:spPr>
          <a:xfrm>
            <a:off x="881622" y="5618616"/>
            <a:ext cx="36493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b="1" noProof="0">
                <a:latin typeface="Arial" panose="020B0604020202020204" pitchFamily="34" charset="0"/>
                <a:cs typeface="Arial" panose="020B0604020202020204" pitchFamily="34" charset="0"/>
              </a:rPr>
              <a:t>Only Rivers, S3/S6:</a:t>
            </a:r>
            <a:endParaRPr lang="en-GB" noProof="0">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519C99FD-8A66-67EE-FB2A-AA5C379FAB34}"/>
              </a:ext>
            </a:extLst>
          </p:cNvPr>
          <p:cNvSpPr txBox="1"/>
          <p:nvPr/>
        </p:nvSpPr>
        <p:spPr>
          <a:xfrm>
            <a:off x="3879858" y="5618616"/>
            <a:ext cx="3133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latin typeface="Arial" panose="020B0604020202020204" pitchFamily="34" charset="0"/>
                <a:cs typeface="Arial" panose="020B0604020202020204" pitchFamily="34" charset="0"/>
              </a:rPr>
              <a:t>1529 Stations</a:t>
            </a:r>
            <a:endParaRPr lang="en-GB" noProof="0">
              <a:latin typeface="Arial" panose="020B0604020202020204" pitchFamily="34" charset="0"/>
              <a:cs typeface="Arial" panose="020B0604020202020204" pitchFamily="34" charset="0"/>
            </a:endParaRPr>
          </a:p>
        </p:txBody>
      </p:sp>
      <p:sp>
        <p:nvSpPr>
          <p:cNvPr id="13" name="TextBox 8">
            <a:extLst>
              <a:ext uri="{FF2B5EF4-FFF2-40B4-BE49-F238E27FC236}">
                <a16:creationId xmlns:a16="http://schemas.microsoft.com/office/drawing/2014/main" id="{21B45460-7D88-2A63-9BB4-12FD177E23DA}"/>
              </a:ext>
            </a:extLst>
          </p:cNvPr>
          <p:cNvSpPr txBox="1"/>
          <p:nvPr/>
        </p:nvSpPr>
        <p:spPr>
          <a:xfrm>
            <a:off x="8609973" y="5618616"/>
            <a:ext cx="3133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latin typeface="Arial" panose="020B0604020202020204" pitchFamily="34" charset="0"/>
                <a:cs typeface="Arial" panose="020B0604020202020204" pitchFamily="34" charset="0"/>
              </a:rPr>
              <a:t>1822 Stations</a:t>
            </a:r>
            <a:endParaRPr lang="en-GB" noProof="0">
              <a:latin typeface="Arial" panose="020B0604020202020204" pitchFamily="34" charset="0"/>
              <a:cs typeface="Arial" panose="020B0604020202020204" pitchFamily="34" charset="0"/>
            </a:endParaRPr>
          </a:p>
        </p:txBody>
      </p:sp>
      <p:sp>
        <p:nvSpPr>
          <p:cNvPr id="15" name="CasellaDiTesto 22">
            <a:extLst>
              <a:ext uri="{FF2B5EF4-FFF2-40B4-BE49-F238E27FC236}">
                <a16:creationId xmlns:a16="http://schemas.microsoft.com/office/drawing/2014/main" id="{0E7BA3BF-7F1B-264F-0A37-115F7A8D7ED9}"/>
              </a:ext>
            </a:extLst>
          </p:cNvPr>
          <p:cNvSpPr txBox="1"/>
          <p:nvPr/>
        </p:nvSpPr>
        <p:spPr>
          <a:xfrm>
            <a:off x="268064" y="1564445"/>
            <a:ext cx="3073013" cy="923330"/>
          </a:xfrm>
          <a:prstGeom prst="rect">
            <a:avLst/>
          </a:prstGeom>
          <a:noFill/>
        </p:spPr>
        <p:txBody>
          <a:bodyPr wrap="square" lIns="91440" tIns="45720" rIns="91440" bIns="45720" rtlCol="0" anchor="t">
            <a:spAutoFit/>
          </a:bodyPr>
          <a:lstStyle/>
          <a:p>
            <a:r>
              <a:rPr lang="en-GB" b="1" noProof="0">
                <a:latin typeface="Century Gothic"/>
              </a:rPr>
              <a:t>More than 561 </a:t>
            </a:r>
            <a:r>
              <a:rPr lang="en-GB" noProof="0">
                <a:latin typeface="Century Gothic"/>
              </a:rPr>
              <a:t>VS were newly added to DAHITI within EO4FLOOD</a:t>
            </a:r>
            <a:endParaRPr lang="en-GB" noProof="0">
              <a:latin typeface="Century Gothic" panose="020B0502020202020204" pitchFamily="34" charset="0"/>
            </a:endParaRPr>
          </a:p>
        </p:txBody>
      </p:sp>
    </p:spTree>
    <p:extLst>
      <p:ext uri="{BB962C8B-B14F-4D97-AF65-F5344CB8AC3E}">
        <p14:creationId xmlns:p14="http://schemas.microsoft.com/office/powerpoint/2010/main" val="3700678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101CA-7B4D-0CF5-546F-CC544777C25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C642DAA7-8942-C39E-738D-002E3B34F3BC}"/>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Water Level</a:t>
            </a:r>
            <a:endParaRPr lang="en-GB" noProof="0" dirty="0">
              <a:solidFill>
                <a:schemeClr val="bg1"/>
              </a:solidFill>
              <a:latin typeface="Century Gothic"/>
            </a:endParaRPr>
          </a:p>
        </p:txBody>
      </p:sp>
      <p:sp>
        <p:nvSpPr>
          <p:cNvPr id="2" name="CasellaDiTesto 22">
            <a:extLst>
              <a:ext uri="{FF2B5EF4-FFF2-40B4-BE49-F238E27FC236}">
                <a16:creationId xmlns:a16="http://schemas.microsoft.com/office/drawing/2014/main" id="{5ED5BB6D-E558-3492-6C68-E5C245ED9D94}"/>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DAHITI Virtual Stations</a:t>
            </a:r>
            <a:endParaRPr lang="en-GB" b="1" noProof="0">
              <a:latin typeface="Century Gothic" panose="020B0502020202020204" pitchFamily="34" charset="0"/>
            </a:endParaRPr>
          </a:p>
        </p:txBody>
      </p:sp>
      <p:pic>
        <p:nvPicPr>
          <p:cNvPr id="14" name="Grafik 13">
            <a:extLst>
              <a:ext uri="{FF2B5EF4-FFF2-40B4-BE49-F238E27FC236}">
                <a16:creationId xmlns:a16="http://schemas.microsoft.com/office/drawing/2014/main" id="{37566BA6-6CCE-7BEB-D31D-A7552D5A71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6278" y="1036907"/>
            <a:ext cx="7913076" cy="5114270"/>
          </a:xfrm>
          <a:prstGeom prst="rect">
            <a:avLst/>
          </a:prstGeom>
        </p:spPr>
      </p:pic>
    </p:spTree>
    <p:extLst>
      <p:ext uri="{BB962C8B-B14F-4D97-AF65-F5344CB8AC3E}">
        <p14:creationId xmlns:p14="http://schemas.microsoft.com/office/powerpoint/2010/main" val="367000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D8EE3-242D-763E-9AD4-E497F887C3BA}"/>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A9E55B50-8868-4C53-D7A7-8BF5C60464BC}"/>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
        <p:nvSpPr>
          <p:cNvPr id="23" name="CasellaDiTesto 22">
            <a:extLst>
              <a:ext uri="{FF2B5EF4-FFF2-40B4-BE49-F238E27FC236}">
                <a16:creationId xmlns:a16="http://schemas.microsoft.com/office/drawing/2014/main" id="{B0921A12-C63C-6031-5A76-C6186A61F6A1}"/>
              </a:ext>
            </a:extLst>
          </p:cNvPr>
          <p:cNvSpPr txBox="1"/>
          <p:nvPr/>
        </p:nvSpPr>
        <p:spPr>
          <a:xfrm>
            <a:off x="282863" y="1036907"/>
            <a:ext cx="7185473" cy="4524315"/>
          </a:xfrm>
          <a:prstGeom prst="rect">
            <a:avLst/>
          </a:prstGeom>
          <a:noFill/>
        </p:spPr>
        <p:txBody>
          <a:bodyPr wrap="square" lIns="91440" tIns="45720" rIns="91440" bIns="45720" rtlCol="0" anchor="t">
            <a:spAutoFit/>
          </a:bodyPr>
          <a:lstStyle/>
          <a:p>
            <a:r>
              <a:rPr lang="en-GB" b="1">
                <a:latin typeface="Century Gothic"/>
              </a:rPr>
              <a:t>Workflow to prepare the input to the Multi-mission approach</a:t>
            </a:r>
          </a:p>
          <a:p>
            <a:pPr marL="285750" indent="-285750">
              <a:buFont typeface="Arial"/>
              <a:buChar char="•"/>
            </a:pPr>
            <a:r>
              <a:rPr lang="en-GB">
                <a:latin typeface="Century Gothic"/>
              </a:rPr>
              <a:t>Input</a:t>
            </a:r>
            <a:endParaRPr lang="en-GB">
              <a:latin typeface="Century Gothic" panose="020B0502020202020204" pitchFamily="34" charset="0"/>
            </a:endParaRPr>
          </a:p>
          <a:p>
            <a:pPr marL="742950" lvl="1" indent="-285750">
              <a:buFont typeface="Courier New"/>
              <a:buChar char="o"/>
            </a:pPr>
            <a:r>
              <a:rPr lang="en-GB">
                <a:latin typeface="Century Gothic"/>
              </a:rPr>
              <a:t>Station list</a:t>
            </a:r>
          </a:p>
          <a:p>
            <a:pPr marL="742950" lvl="1" indent="-285750">
              <a:buFont typeface="Courier New"/>
              <a:buChar char="o"/>
            </a:pPr>
            <a:r>
              <a:rPr lang="en-GB" err="1">
                <a:latin typeface="Century Gothic"/>
              </a:rPr>
              <a:t>HydroBasin</a:t>
            </a:r>
            <a:endParaRPr lang="en-GB">
              <a:latin typeface="Century Gothic"/>
            </a:endParaRPr>
          </a:p>
          <a:p>
            <a:pPr marL="742950" lvl="1" indent="-285750">
              <a:buFont typeface="Courier New"/>
              <a:buChar char="o"/>
            </a:pPr>
            <a:r>
              <a:rPr lang="en-GB">
                <a:latin typeface="Century Gothic"/>
              </a:rPr>
              <a:t>SWORD</a:t>
            </a:r>
          </a:p>
          <a:p>
            <a:pPr marL="742950" lvl="1" indent="-285750">
              <a:buFont typeface="Courier New"/>
              <a:buChar char="o"/>
            </a:pPr>
            <a:r>
              <a:rPr lang="en-GB">
                <a:latin typeface="Century Gothic"/>
              </a:rPr>
              <a:t>Nadir altimetry related to rivers</a:t>
            </a:r>
            <a:endParaRPr lang="en-GB">
              <a:latin typeface="Century Gothic" panose="020B0502020202020204" pitchFamily="34" charset="0"/>
            </a:endParaRPr>
          </a:p>
          <a:p>
            <a:pPr marL="742950" lvl="1" indent="-285750">
              <a:buFont typeface="Courier New"/>
              <a:buChar char="o"/>
            </a:pPr>
            <a:r>
              <a:rPr lang="en-GB" err="1">
                <a:latin typeface="Century Gothic"/>
              </a:rPr>
              <a:t>Hydrocon</a:t>
            </a:r>
            <a:r>
              <a:rPr lang="en-GB">
                <a:latin typeface="Century Gothic"/>
              </a:rPr>
              <a:t> to acquire SWOT </a:t>
            </a:r>
            <a:r>
              <a:rPr lang="en-GB" err="1">
                <a:latin typeface="Century Gothic"/>
              </a:rPr>
              <a:t>RiverSP</a:t>
            </a:r>
            <a:endParaRPr lang="en-GB">
              <a:latin typeface="Century Gothic" panose="020B0502020202020204" pitchFamily="34" charset="0"/>
            </a:endParaRPr>
          </a:p>
          <a:p>
            <a:pPr marL="285750" indent="-285750">
              <a:buFont typeface="Arial"/>
              <a:buChar char="•"/>
            </a:pPr>
            <a:r>
              <a:rPr lang="en-GB">
                <a:latin typeface="Century Gothic"/>
              </a:rPr>
              <a:t>Processes</a:t>
            </a:r>
            <a:endParaRPr lang="en-GB">
              <a:latin typeface="Century Gothic" panose="020B0502020202020204" pitchFamily="34" charset="0"/>
            </a:endParaRPr>
          </a:p>
          <a:p>
            <a:pPr marL="742950" lvl="1" indent="-285750">
              <a:buFont typeface="Courier New"/>
              <a:buChar char="o"/>
            </a:pPr>
            <a:r>
              <a:rPr lang="en-GB">
                <a:latin typeface="Century Gothic"/>
              </a:rPr>
              <a:t>Intersection</a:t>
            </a:r>
            <a:endParaRPr lang="en-GB">
              <a:latin typeface="Century Gothic" panose="020B0502020202020204" pitchFamily="34" charset="0"/>
            </a:endParaRPr>
          </a:p>
          <a:p>
            <a:pPr marL="742950" lvl="1" indent="-285750">
              <a:buFont typeface="Courier New"/>
              <a:buChar char="o"/>
            </a:pPr>
            <a:r>
              <a:rPr lang="en-GB">
                <a:latin typeface="Century Gothic"/>
              </a:rPr>
              <a:t>Data extraction</a:t>
            </a:r>
          </a:p>
          <a:p>
            <a:pPr marL="742950" lvl="1" indent="-285750">
              <a:buFont typeface="Courier New"/>
              <a:buChar char="o"/>
            </a:pPr>
            <a:r>
              <a:rPr lang="en-GB">
                <a:latin typeface="Century Gothic"/>
              </a:rPr>
              <a:t>Data filtering</a:t>
            </a:r>
          </a:p>
          <a:p>
            <a:pPr marL="742950" lvl="1" indent="-285750">
              <a:buFont typeface="Courier New"/>
              <a:buChar char="o"/>
            </a:pPr>
            <a:r>
              <a:rPr lang="en-GB">
                <a:latin typeface="Century Gothic"/>
              </a:rPr>
              <a:t>Merging</a:t>
            </a:r>
            <a:endParaRPr lang="en-GB">
              <a:latin typeface="Century Gothic" panose="020B0502020202020204" pitchFamily="34" charset="0"/>
            </a:endParaRPr>
          </a:p>
          <a:p>
            <a:pPr marL="285750" indent="-285750">
              <a:buFont typeface="Arial"/>
              <a:buChar char="•"/>
            </a:pPr>
            <a:r>
              <a:rPr lang="en-GB">
                <a:latin typeface="Century Gothic"/>
              </a:rPr>
              <a:t>Output</a:t>
            </a:r>
            <a:endParaRPr lang="en-GB">
              <a:latin typeface="Century Gothic" panose="020B0502020202020204" pitchFamily="34" charset="0"/>
            </a:endParaRPr>
          </a:p>
          <a:p>
            <a:pPr marL="742950" lvl="1" indent="-285750">
              <a:buFont typeface="Courier New"/>
              <a:buChar char="o"/>
            </a:pPr>
            <a:r>
              <a:rPr lang="en-GB">
                <a:latin typeface="Century Gothic"/>
              </a:rPr>
              <a:t>Altimetry projected to the river </a:t>
            </a:r>
            <a:r>
              <a:rPr lang="en-GB" err="1">
                <a:latin typeface="Century Gothic"/>
              </a:rPr>
              <a:t>centerline</a:t>
            </a:r>
            <a:r>
              <a:rPr lang="en-GB">
                <a:latin typeface="Century Gothic"/>
              </a:rPr>
              <a:t> along connected reaches around the station coordinate</a:t>
            </a:r>
            <a:endParaRPr lang="en-GB">
              <a:latin typeface="Century Gothic" panose="020B0502020202020204" pitchFamily="34" charset="0"/>
            </a:endParaRPr>
          </a:p>
          <a:p>
            <a:pPr marL="742950" lvl="1" indent="-285750">
              <a:buFont typeface="Courier New"/>
              <a:buChar char="o"/>
            </a:pPr>
            <a:endParaRPr lang="en-GB">
              <a:latin typeface="Century Gothic" panose="020B0502020202020204" pitchFamily="34" charset="0"/>
            </a:endParaRPr>
          </a:p>
        </p:txBody>
      </p:sp>
      <p:pic>
        <p:nvPicPr>
          <p:cNvPr id="4" name="Graphic 3">
            <a:extLst>
              <a:ext uri="{FF2B5EF4-FFF2-40B4-BE49-F238E27FC236}">
                <a16:creationId xmlns:a16="http://schemas.microsoft.com/office/drawing/2014/main" id="{5FFDD384-A20A-264E-6872-836BC21349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2776" y="966453"/>
            <a:ext cx="4226826" cy="5106443"/>
          </a:xfrm>
          <a:prstGeom prst="rect">
            <a:avLst/>
          </a:prstGeom>
        </p:spPr>
      </p:pic>
    </p:spTree>
    <p:extLst>
      <p:ext uri="{BB962C8B-B14F-4D97-AF65-F5344CB8AC3E}">
        <p14:creationId xmlns:p14="http://schemas.microsoft.com/office/powerpoint/2010/main" val="196399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BE78-9B5E-56F4-E52B-2F54B239AD1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DABC718-2F5D-8475-A918-870C33D11E44}"/>
              </a:ext>
            </a:extLst>
          </p:cNvPr>
          <p:cNvSpPr/>
          <p:nvPr/>
        </p:nvSpPr>
        <p:spPr>
          <a:xfrm>
            <a:off x="7204363" y="920337"/>
            <a:ext cx="4888675" cy="5225142"/>
          </a:xfrm>
          <a:prstGeom prst="rect">
            <a:avLst/>
          </a:prstGeom>
          <a:solidFill>
            <a:schemeClr val="bg1"/>
          </a:solid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id="{4B447AC7-A5FC-E126-6E60-104B6E29D276}"/>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
        <p:nvSpPr>
          <p:cNvPr id="23" name="CasellaDiTesto 22">
            <a:extLst>
              <a:ext uri="{FF2B5EF4-FFF2-40B4-BE49-F238E27FC236}">
                <a16:creationId xmlns:a16="http://schemas.microsoft.com/office/drawing/2014/main" id="{590EE51D-D484-5421-5070-FA3CBF21E819}"/>
              </a:ext>
            </a:extLst>
          </p:cNvPr>
          <p:cNvSpPr txBox="1"/>
          <p:nvPr/>
        </p:nvSpPr>
        <p:spPr>
          <a:xfrm>
            <a:off x="322447" y="1205141"/>
            <a:ext cx="6631292" cy="5078313"/>
          </a:xfrm>
          <a:prstGeom prst="rect">
            <a:avLst/>
          </a:prstGeom>
          <a:noFill/>
        </p:spPr>
        <p:txBody>
          <a:bodyPr wrap="square" lIns="91440" tIns="45720" rIns="91440" bIns="45720" rtlCol="0" anchor="t">
            <a:spAutoFit/>
          </a:bodyPr>
          <a:lstStyle/>
          <a:p>
            <a:r>
              <a:rPr lang="en-GB" b="1">
                <a:latin typeface="Century Gothic"/>
              </a:rPr>
              <a:t>The Multi-mission model</a:t>
            </a:r>
          </a:p>
          <a:p>
            <a:endParaRPr lang="en-GB" b="1">
              <a:latin typeface="Century Gothic"/>
            </a:endParaRPr>
          </a:p>
          <a:p>
            <a:pPr marL="285750" indent="-285750">
              <a:buFont typeface="Arial"/>
              <a:buChar char="•"/>
            </a:pPr>
            <a:r>
              <a:rPr lang="en-GB">
                <a:latin typeface="Century Gothic"/>
              </a:rPr>
              <a:t>Formulated as a state-space model</a:t>
            </a:r>
            <a:endParaRPr lang="en-GB">
              <a:latin typeface="Century Gothic" panose="020B0502020202020204" pitchFamily="34" charset="0"/>
            </a:endParaRPr>
          </a:p>
          <a:p>
            <a:pPr marL="742950" lvl="1" indent="-285750">
              <a:buFont typeface="Courier New"/>
              <a:buChar char="o"/>
            </a:pPr>
            <a:r>
              <a:rPr lang="en-GB">
                <a:latin typeface="Century Gothic"/>
              </a:rPr>
              <a:t>Observations are assumed to follow a normal distribution</a:t>
            </a:r>
            <a:endParaRPr lang="en-GB" err="1">
              <a:latin typeface="Century Gothic" panose="020B0502020202020204" pitchFamily="34" charset="0"/>
            </a:endParaRPr>
          </a:p>
          <a:p>
            <a:pPr marL="742950" lvl="1" indent="-285750">
              <a:buFont typeface="Courier New"/>
              <a:buChar char="o"/>
            </a:pPr>
            <a:r>
              <a:rPr lang="en-GB">
                <a:latin typeface="Century Gothic"/>
              </a:rPr>
              <a:t>The mean is defined a as Gaussian Markov Random Field (GMRF) + average slope + satellite-based bias</a:t>
            </a:r>
            <a:endParaRPr lang="en-GB">
              <a:latin typeface="Century Gothic" panose="020B0502020202020204" pitchFamily="34" charset="0"/>
            </a:endParaRPr>
          </a:p>
          <a:p>
            <a:pPr marL="742950" lvl="1" indent="-285750">
              <a:buFont typeface="Courier New"/>
              <a:buChar char="o"/>
            </a:pPr>
            <a:r>
              <a:rPr lang="en-GB">
                <a:latin typeface="Century Gothic"/>
              </a:rPr>
              <a:t>The GMRF is an AR1 process in both the spatial and temporal dimension</a:t>
            </a:r>
            <a:endParaRPr lang="en-GB">
              <a:latin typeface="Century Gothic" panose="020B0502020202020204" pitchFamily="34" charset="0"/>
            </a:endParaRPr>
          </a:p>
          <a:p>
            <a:pPr marL="285750" indent="-285750">
              <a:buFont typeface="Arial"/>
              <a:buChar char="•"/>
            </a:pPr>
            <a:r>
              <a:rPr lang="en-GB">
                <a:latin typeface="Century Gothic"/>
              </a:rPr>
              <a:t>Implemented via the R-package "RTMB" (fast minimization tool using automatic differentiation)</a:t>
            </a:r>
            <a:endParaRPr lang="en-GB">
              <a:latin typeface="Century Gothic" panose="020B0502020202020204" pitchFamily="34" charset="0"/>
            </a:endParaRPr>
          </a:p>
          <a:p>
            <a:pPr marL="285750" indent="-285750">
              <a:buFont typeface="Arial"/>
              <a:buChar char="•"/>
            </a:pPr>
            <a:r>
              <a:rPr lang="en-GB">
                <a:latin typeface="Century Gothic"/>
              </a:rPr>
              <a:t>Model input</a:t>
            </a:r>
            <a:endParaRPr lang="en-GB">
              <a:latin typeface="Century Gothic" panose="020B0502020202020204" pitchFamily="34" charset="0"/>
            </a:endParaRPr>
          </a:p>
          <a:p>
            <a:pPr marL="742950" lvl="1" indent="-285750">
              <a:buFont typeface="Courier New"/>
              <a:buChar char="o"/>
            </a:pPr>
            <a:r>
              <a:rPr lang="en-GB">
                <a:latin typeface="Century Gothic"/>
              </a:rPr>
              <a:t>Altimetry data file</a:t>
            </a:r>
            <a:endParaRPr lang="en-GB">
              <a:latin typeface="Century Gothic" panose="020B0502020202020204" pitchFamily="34" charset="0"/>
            </a:endParaRPr>
          </a:p>
          <a:p>
            <a:pPr marL="742950" lvl="1" indent="-285750">
              <a:buFont typeface="Courier New"/>
              <a:buChar char="o"/>
            </a:pPr>
            <a:r>
              <a:rPr lang="en-GB">
                <a:latin typeface="Century Gothic"/>
              </a:rPr>
              <a:t>Dimension of grid solution (space x time)</a:t>
            </a:r>
            <a:endParaRPr lang="en-GB">
              <a:latin typeface="Century Gothic" panose="020B0502020202020204" pitchFamily="34" charset="0"/>
            </a:endParaRPr>
          </a:p>
          <a:p>
            <a:pPr marL="742950" lvl="1" indent="-285750">
              <a:buFont typeface="Courier New"/>
              <a:buChar char="o"/>
            </a:pPr>
            <a:r>
              <a:rPr lang="en-GB">
                <a:latin typeface="Century Gothic"/>
              </a:rPr>
              <a:t>Model is run iteratively to ensure a more robust solution</a:t>
            </a:r>
            <a:endParaRPr lang="en-GB">
              <a:latin typeface="Century Gothic" panose="020B0502020202020204" pitchFamily="34" charset="0"/>
            </a:endParaRPr>
          </a:p>
          <a:p>
            <a:endParaRPr lang="en-GB">
              <a:latin typeface="Century Gothic" panose="020B0502020202020204" pitchFamily="34" charset="0"/>
            </a:endParaRPr>
          </a:p>
        </p:txBody>
      </p:sp>
      <p:pic>
        <p:nvPicPr>
          <p:cNvPr id="2" name="Picture 1" descr="A black text with a white background&#10;&#10;AI-generated content may be incorrect.">
            <a:extLst>
              <a:ext uri="{FF2B5EF4-FFF2-40B4-BE49-F238E27FC236}">
                <a16:creationId xmlns:a16="http://schemas.microsoft.com/office/drawing/2014/main" id="{6CF15B58-F37D-2B6F-89DE-CA997B67962D}"/>
              </a:ext>
            </a:extLst>
          </p:cNvPr>
          <p:cNvPicPr>
            <a:picLocks noChangeAspect="1"/>
          </p:cNvPicPr>
          <p:nvPr/>
        </p:nvPicPr>
        <p:blipFill>
          <a:blip r:embed="rId3"/>
          <a:stretch>
            <a:fillRect/>
          </a:stretch>
        </p:blipFill>
        <p:spPr>
          <a:xfrm>
            <a:off x="8224663" y="962532"/>
            <a:ext cx="3316226" cy="754273"/>
          </a:xfrm>
          <a:prstGeom prst="rect">
            <a:avLst/>
          </a:prstGeom>
        </p:spPr>
      </p:pic>
      <p:pic>
        <p:nvPicPr>
          <p:cNvPr id="5" name="Picture 4" descr="A group of black text&#10;&#10;AI-generated content may be incorrect.">
            <a:extLst>
              <a:ext uri="{FF2B5EF4-FFF2-40B4-BE49-F238E27FC236}">
                <a16:creationId xmlns:a16="http://schemas.microsoft.com/office/drawing/2014/main" id="{114FC490-94B0-7DC2-1C78-C23F05811CCF}"/>
              </a:ext>
            </a:extLst>
          </p:cNvPr>
          <p:cNvPicPr>
            <a:picLocks noChangeAspect="1"/>
          </p:cNvPicPr>
          <p:nvPr/>
        </p:nvPicPr>
        <p:blipFill>
          <a:blip r:embed="rId4"/>
          <a:stretch>
            <a:fillRect/>
          </a:stretch>
        </p:blipFill>
        <p:spPr>
          <a:xfrm>
            <a:off x="8544024" y="3837536"/>
            <a:ext cx="3145790" cy="1555750"/>
          </a:xfrm>
          <a:prstGeom prst="rect">
            <a:avLst/>
          </a:prstGeom>
        </p:spPr>
      </p:pic>
      <p:pic>
        <p:nvPicPr>
          <p:cNvPr id="6" name="Picture 5">
            <a:extLst>
              <a:ext uri="{FF2B5EF4-FFF2-40B4-BE49-F238E27FC236}">
                <a16:creationId xmlns:a16="http://schemas.microsoft.com/office/drawing/2014/main" id="{DFE34AD4-6FA1-6DE7-D994-86662F4FC5BB}"/>
              </a:ext>
            </a:extLst>
          </p:cNvPr>
          <p:cNvPicPr>
            <a:picLocks noChangeAspect="1"/>
          </p:cNvPicPr>
          <p:nvPr/>
        </p:nvPicPr>
        <p:blipFill>
          <a:blip r:embed="rId5"/>
          <a:stretch>
            <a:fillRect/>
          </a:stretch>
        </p:blipFill>
        <p:spPr>
          <a:xfrm>
            <a:off x="9476071" y="3358927"/>
            <a:ext cx="1417222" cy="467352"/>
          </a:xfrm>
          <a:prstGeom prst="rect">
            <a:avLst/>
          </a:prstGeom>
        </p:spPr>
      </p:pic>
      <p:pic>
        <p:nvPicPr>
          <p:cNvPr id="7" name="Picture 6" descr="A black text with a white background&#10;&#10;AI-generated content may be incorrect.">
            <a:extLst>
              <a:ext uri="{FF2B5EF4-FFF2-40B4-BE49-F238E27FC236}">
                <a16:creationId xmlns:a16="http://schemas.microsoft.com/office/drawing/2014/main" id="{89850BF0-304A-7801-9CD4-A3EB1E33B204}"/>
              </a:ext>
            </a:extLst>
          </p:cNvPr>
          <p:cNvPicPr>
            <a:picLocks noChangeAspect="1"/>
          </p:cNvPicPr>
          <p:nvPr/>
        </p:nvPicPr>
        <p:blipFill>
          <a:blip r:embed="rId6"/>
          <a:stretch>
            <a:fillRect/>
          </a:stretch>
        </p:blipFill>
        <p:spPr>
          <a:xfrm>
            <a:off x="7654232" y="2441196"/>
            <a:ext cx="4436110" cy="819785"/>
          </a:xfrm>
          <a:prstGeom prst="rect">
            <a:avLst/>
          </a:prstGeom>
        </p:spPr>
      </p:pic>
      <p:pic>
        <p:nvPicPr>
          <p:cNvPr id="8" name="Picture 7">
            <a:extLst>
              <a:ext uri="{FF2B5EF4-FFF2-40B4-BE49-F238E27FC236}">
                <a16:creationId xmlns:a16="http://schemas.microsoft.com/office/drawing/2014/main" id="{8B80A1A3-22C3-5ADF-17DD-0AE1CF266ADC}"/>
              </a:ext>
            </a:extLst>
          </p:cNvPr>
          <p:cNvPicPr>
            <a:picLocks noChangeAspect="1"/>
          </p:cNvPicPr>
          <p:nvPr/>
        </p:nvPicPr>
        <p:blipFill>
          <a:blip r:embed="rId7"/>
          <a:stretch>
            <a:fillRect/>
          </a:stretch>
        </p:blipFill>
        <p:spPr>
          <a:xfrm>
            <a:off x="7359691" y="1786832"/>
            <a:ext cx="4636135" cy="58737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56982A1B-9BA6-0B43-7FE5-2C111EE99338}"/>
              </a:ext>
            </a:extLst>
          </p:cNvPr>
          <p:cNvPicPr>
            <a:picLocks noChangeAspect="1"/>
          </p:cNvPicPr>
          <p:nvPr/>
        </p:nvPicPr>
        <p:blipFill>
          <a:blip r:embed="rId8"/>
          <a:stretch>
            <a:fillRect/>
          </a:stretch>
        </p:blipFill>
        <p:spPr>
          <a:xfrm>
            <a:off x="8380161" y="5467572"/>
            <a:ext cx="3610610" cy="679450"/>
          </a:xfrm>
          <a:prstGeom prst="rect">
            <a:avLst/>
          </a:prstGeom>
        </p:spPr>
      </p:pic>
    </p:spTree>
    <p:extLst>
      <p:ext uri="{BB962C8B-B14F-4D97-AF65-F5344CB8AC3E}">
        <p14:creationId xmlns:p14="http://schemas.microsoft.com/office/powerpoint/2010/main" val="3688018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F93E395A-2EAF-2BFD-0248-C8E8A1E90F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D2BED1-776A-D48F-0E9A-EBA9CCC70BB3}"/>
              </a:ext>
            </a:extLst>
          </p:cNvPr>
          <p:cNvSpPr txBox="1"/>
          <p:nvPr/>
        </p:nvSpPr>
        <p:spPr>
          <a:xfrm>
            <a:off x="465116" y="1345870"/>
            <a:ext cx="34735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b="1">
                <a:ea typeface="Calibri" panose="020F0502020204030204"/>
                <a:cs typeface="Calibri" panose="020F0502020204030204"/>
              </a:rPr>
              <a:t>Overview</a:t>
            </a:r>
          </a:p>
          <a:p>
            <a:pPr marL="742950" lvl="1" indent="-285750">
              <a:buFont typeface="Courier New"/>
              <a:buChar char="o"/>
            </a:pPr>
            <a:r>
              <a:rPr lang="en-US">
                <a:ea typeface="Calibri" panose="020F0502020204030204"/>
                <a:cs typeface="Calibri" panose="020F0502020204030204"/>
              </a:rPr>
              <a:t>Description of the products</a:t>
            </a:r>
          </a:p>
          <a:p>
            <a:pPr marL="742950" lvl="1" indent="-285750">
              <a:buFont typeface="Courier New"/>
              <a:buChar char="o"/>
            </a:pPr>
            <a:r>
              <a:rPr lang="en-US">
                <a:ea typeface="Calibri" panose="020F0502020204030204"/>
                <a:cs typeface="Calibri" panose="020F0502020204030204"/>
              </a:rPr>
              <a:t>A demonstration over the Po Rivere</a:t>
            </a:r>
          </a:p>
        </p:txBody>
      </p:sp>
      <p:pic>
        <p:nvPicPr>
          <p:cNvPr id="5" name="Picture 4">
            <a:extLst>
              <a:ext uri="{FF2B5EF4-FFF2-40B4-BE49-F238E27FC236}">
                <a16:creationId xmlns:a16="http://schemas.microsoft.com/office/drawing/2014/main" id="{43AD4A75-BAAA-D192-C74C-C8B44A8ECCA9}"/>
              </a:ext>
            </a:extLst>
          </p:cNvPr>
          <p:cNvPicPr>
            <a:picLocks noChangeAspect="1"/>
          </p:cNvPicPr>
          <p:nvPr/>
        </p:nvPicPr>
        <p:blipFill>
          <a:blip r:embed="rId3"/>
          <a:stretch>
            <a:fillRect/>
          </a:stretch>
        </p:blipFill>
        <p:spPr>
          <a:xfrm>
            <a:off x="7569200" y="1349432"/>
            <a:ext cx="3982720" cy="1568336"/>
          </a:xfrm>
          <a:prstGeom prst="rect">
            <a:avLst/>
          </a:prstGeom>
        </p:spPr>
      </p:pic>
      <p:grpSp>
        <p:nvGrpSpPr>
          <p:cNvPr id="14" name="Group 13">
            <a:extLst>
              <a:ext uri="{FF2B5EF4-FFF2-40B4-BE49-F238E27FC236}">
                <a16:creationId xmlns:a16="http://schemas.microsoft.com/office/drawing/2014/main" id="{7D01488A-1EDA-5CE3-5015-FC00BC6FC4C3}"/>
              </a:ext>
            </a:extLst>
          </p:cNvPr>
          <p:cNvGrpSpPr/>
          <p:nvPr/>
        </p:nvGrpSpPr>
        <p:grpSpPr>
          <a:xfrm>
            <a:off x="7904480" y="3159760"/>
            <a:ext cx="4124642" cy="2895600"/>
            <a:chOff x="7904480" y="3159760"/>
            <a:chExt cx="4124642" cy="2895600"/>
          </a:xfrm>
        </p:grpSpPr>
        <p:pic>
          <p:nvPicPr>
            <p:cNvPr id="4" name="Picture 3">
              <a:extLst>
                <a:ext uri="{FF2B5EF4-FFF2-40B4-BE49-F238E27FC236}">
                  <a16:creationId xmlns:a16="http://schemas.microsoft.com/office/drawing/2014/main" id="{90C270C4-80C8-281D-9315-4A0CC1EC7AD9}"/>
                </a:ext>
              </a:extLst>
            </p:cNvPr>
            <p:cNvPicPr>
              <a:picLocks noChangeAspect="1"/>
            </p:cNvPicPr>
            <p:nvPr/>
          </p:nvPicPr>
          <p:blipFill>
            <a:blip r:embed="rId4"/>
            <a:stretch>
              <a:fillRect/>
            </a:stretch>
          </p:blipFill>
          <p:spPr>
            <a:xfrm>
              <a:off x="7904797" y="3159760"/>
              <a:ext cx="4124325" cy="2895600"/>
            </a:xfrm>
            <a:prstGeom prst="rect">
              <a:avLst/>
            </a:prstGeom>
          </p:spPr>
        </p:pic>
        <p:sp>
          <p:nvSpPr>
            <p:cNvPr id="6" name="Rectangle 5">
              <a:extLst>
                <a:ext uri="{FF2B5EF4-FFF2-40B4-BE49-F238E27FC236}">
                  <a16:creationId xmlns:a16="http://schemas.microsoft.com/office/drawing/2014/main" id="{115CF7A6-7440-B434-207A-EFD1B7B95DBA}"/>
                </a:ext>
              </a:extLst>
            </p:cNvPr>
            <p:cNvSpPr/>
            <p:nvPr/>
          </p:nvSpPr>
          <p:spPr>
            <a:xfrm>
              <a:off x="7904480" y="4419600"/>
              <a:ext cx="3647440" cy="9855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B8CF678-9E23-24A4-B838-BAAB22468204}"/>
              </a:ext>
            </a:extLst>
          </p:cNvPr>
          <p:cNvSpPr txBox="1"/>
          <p:nvPr/>
        </p:nvSpPr>
        <p:spPr>
          <a:xfrm>
            <a:off x="564077" y="2602675"/>
            <a:ext cx="62246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Two solutions are provided for each reach</a:t>
            </a:r>
          </a:p>
          <a:p>
            <a:pPr marL="285750" indent="-285750">
              <a:buFont typeface="Arial"/>
              <a:buChar char="•"/>
            </a:pPr>
            <a:r>
              <a:rPr lang="en-US">
                <a:ea typeface="Calibri"/>
                <a:cs typeface="Calibri"/>
              </a:rPr>
              <a:t>A time series at the location of the gauge station</a:t>
            </a:r>
          </a:p>
          <a:p>
            <a:pPr marL="285750" indent="-285750">
              <a:buFont typeface="Arial"/>
              <a:buChar char="•"/>
            </a:pPr>
            <a:r>
              <a:rPr lang="en-US">
                <a:ea typeface="Calibri"/>
                <a:cs typeface="Calibri"/>
              </a:rPr>
              <a:t>A grid solution; a time series at each 2 km along the reach</a:t>
            </a:r>
          </a:p>
        </p:txBody>
      </p:sp>
      <p:grpSp>
        <p:nvGrpSpPr>
          <p:cNvPr id="13" name="Group 12">
            <a:extLst>
              <a:ext uri="{FF2B5EF4-FFF2-40B4-BE49-F238E27FC236}">
                <a16:creationId xmlns:a16="http://schemas.microsoft.com/office/drawing/2014/main" id="{87FA7071-9002-6DEB-D706-015E68713E55}"/>
              </a:ext>
            </a:extLst>
          </p:cNvPr>
          <p:cNvGrpSpPr/>
          <p:nvPr/>
        </p:nvGrpSpPr>
        <p:grpSpPr>
          <a:xfrm>
            <a:off x="443758" y="3695151"/>
            <a:ext cx="7327900" cy="2251075"/>
            <a:chOff x="463550" y="3427956"/>
            <a:chExt cx="7327900" cy="2251075"/>
          </a:xfrm>
        </p:grpSpPr>
        <p:pic>
          <p:nvPicPr>
            <p:cNvPr id="3" name="Picture 2" descr="A screenshot of a computer&#10;&#10;AI-generated content may be incorrect.">
              <a:extLst>
                <a:ext uri="{FF2B5EF4-FFF2-40B4-BE49-F238E27FC236}">
                  <a16:creationId xmlns:a16="http://schemas.microsoft.com/office/drawing/2014/main" id="{F4081788-5AA8-E64D-4AE3-47DF2892A3E4}"/>
                </a:ext>
              </a:extLst>
            </p:cNvPr>
            <p:cNvPicPr>
              <a:picLocks noChangeAspect="1"/>
            </p:cNvPicPr>
            <p:nvPr/>
          </p:nvPicPr>
          <p:blipFill>
            <a:blip r:embed="rId5"/>
            <a:stretch>
              <a:fillRect/>
            </a:stretch>
          </p:blipFill>
          <p:spPr>
            <a:xfrm>
              <a:off x="463550" y="3427956"/>
              <a:ext cx="7327900" cy="2251075"/>
            </a:xfrm>
            <a:prstGeom prst="rect">
              <a:avLst/>
            </a:prstGeom>
          </p:spPr>
        </p:pic>
        <p:sp>
          <p:nvSpPr>
            <p:cNvPr id="7" name="Rectangle 6">
              <a:extLst>
                <a:ext uri="{FF2B5EF4-FFF2-40B4-BE49-F238E27FC236}">
                  <a16:creationId xmlns:a16="http://schemas.microsoft.com/office/drawing/2014/main" id="{E3137131-0183-6985-7428-38473A5853DD}"/>
                </a:ext>
              </a:extLst>
            </p:cNvPr>
            <p:cNvSpPr/>
            <p:nvPr/>
          </p:nvSpPr>
          <p:spPr>
            <a:xfrm>
              <a:off x="853580" y="4677456"/>
              <a:ext cx="3647440" cy="23341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0D04A3-F4BE-AF52-8A7C-940DEB69798C}"/>
                </a:ext>
              </a:extLst>
            </p:cNvPr>
            <p:cNvSpPr/>
            <p:nvPr/>
          </p:nvSpPr>
          <p:spPr>
            <a:xfrm>
              <a:off x="853579" y="5152467"/>
              <a:ext cx="3647440" cy="15424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8E27F6-1C63-A303-5BB6-5D2019A34658}"/>
                </a:ext>
              </a:extLst>
            </p:cNvPr>
            <p:cNvSpPr/>
            <p:nvPr/>
          </p:nvSpPr>
          <p:spPr>
            <a:xfrm>
              <a:off x="853578" y="4103480"/>
              <a:ext cx="3647440" cy="57978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1E0EB0-170F-D7C7-6FFD-AA571084E565}"/>
                </a:ext>
              </a:extLst>
            </p:cNvPr>
            <p:cNvSpPr/>
            <p:nvPr/>
          </p:nvSpPr>
          <p:spPr>
            <a:xfrm>
              <a:off x="873370" y="5360284"/>
              <a:ext cx="3647440" cy="15424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0B34C7-E2A4-378A-7C1D-513B484F172C}"/>
                </a:ext>
              </a:extLst>
            </p:cNvPr>
            <p:cNvSpPr/>
            <p:nvPr/>
          </p:nvSpPr>
          <p:spPr>
            <a:xfrm>
              <a:off x="883267" y="4954545"/>
              <a:ext cx="3647440" cy="15424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ttangolo 14">
            <a:extLst>
              <a:ext uri="{FF2B5EF4-FFF2-40B4-BE49-F238E27FC236}">
                <a16:creationId xmlns:a16="http://schemas.microsoft.com/office/drawing/2014/main" id="{58625CE5-D703-153F-4821-9EFAB7777B0E}"/>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400167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8F86B4-DA59-4FF0-8B87-A5B8821C87DC}"/>
              </a:ext>
            </a:extLst>
          </p:cNvPr>
          <p:cNvPicPr>
            <a:picLocks noChangeAspect="1"/>
          </p:cNvPicPr>
          <p:nvPr/>
        </p:nvPicPr>
        <p:blipFill rotWithShape="1">
          <a:blip r:embed="rId2">
            <a:extLst>
              <a:ext uri="{28A0092B-C50C-407E-A947-70E740481C1C}">
                <a14:useLocalDpi xmlns:a14="http://schemas.microsoft.com/office/drawing/2010/main" val="0"/>
              </a:ext>
            </a:extLst>
          </a:blip>
          <a:srcRect l="8010" t="3363" r="6942" b="4160"/>
          <a:stretch/>
        </p:blipFill>
        <p:spPr>
          <a:xfrm>
            <a:off x="152554" y="1358285"/>
            <a:ext cx="8139024" cy="4438834"/>
          </a:xfrm>
          <a:prstGeom prst="rect">
            <a:avLst/>
          </a:prstGeom>
        </p:spPr>
      </p:pic>
      <p:sp>
        <p:nvSpPr>
          <p:cNvPr id="5" name="CasellaDiTesto 4">
            <a:extLst>
              <a:ext uri="{FF2B5EF4-FFF2-40B4-BE49-F238E27FC236}">
                <a16:creationId xmlns:a16="http://schemas.microsoft.com/office/drawing/2014/main" id="{CDF286B4-07FE-4F6C-A829-05D63F430FEF}"/>
              </a:ext>
            </a:extLst>
          </p:cNvPr>
          <p:cNvSpPr txBox="1"/>
          <p:nvPr/>
        </p:nvSpPr>
        <p:spPr>
          <a:xfrm>
            <a:off x="8291578" y="1997839"/>
            <a:ext cx="3453579" cy="3139321"/>
          </a:xfrm>
          <a:prstGeom prst="rect">
            <a:avLst/>
          </a:prstGeom>
          <a:noFill/>
        </p:spPr>
        <p:txBody>
          <a:bodyPr wrap="square" lIns="91440" tIns="45720" rIns="91440" bIns="45720" rtlCol="0" anchor="t">
            <a:spAutoFit/>
          </a:bodyPr>
          <a:lstStyle/>
          <a:p>
            <a:r>
              <a:rPr lang="it-IT" err="1">
                <a:latin typeface="Century Gothic"/>
              </a:rPr>
              <a:t>We</a:t>
            </a:r>
            <a:r>
              <a:rPr lang="it-IT">
                <a:latin typeface="Century Gothic"/>
              </a:rPr>
              <a:t> </a:t>
            </a:r>
            <a:r>
              <a:rPr lang="it-IT" err="1">
                <a:latin typeface="Century Gothic"/>
              </a:rPr>
              <a:t>have</a:t>
            </a:r>
            <a:r>
              <a:rPr lang="it-IT">
                <a:latin typeface="Century Gothic"/>
              </a:rPr>
              <a:t> </a:t>
            </a:r>
            <a:r>
              <a:rPr lang="it-IT" err="1">
                <a:latin typeface="Century Gothic"/>
              </a:rPr>
              <a:t>consider</a:t>
            </a:r>
            <a:r>
              <a:rPr lang="it-IT">
                <a:latin typeface="Century Gothic"/>
              </a:rPr>
              <a:t> a buffer of 0.5° </a:t>
            </a:r>
            <a:r>
              <a:rPr lang="it-IT" err="1">
                <a:latin typeface="Century Gothic"/>
              </a:rPr>
              <a:t>wrt</a:t>
            </a:r>
            <a:r>
              <a:rPr lang="it-IT">
                <a:latin typeface="Century Gothic"/>
              </a:rPr>
              <a:t> the </a:t>
            </a:r>
            <a:r>
              <a:rPr lang="it-IT" err="1">
                <a:latin typeface="Century Gothic"/>
              </a:rPr>
              <a:t>basin</a:t>
            </a:r>
            <a:r>
              <a:rPr lang="it-IT">
                <a:latin typeface="Century Gothic"/>
              </a:rPr>
              <a:t> </a:t>
            </a:r>
            <a:r>
              <a:rPr lang="it-IT" err="1">
                <a:latin typeface="Century Gothic"/>
              </a:rPr>
              <a:t>boundary</a:t>
            </a:r>
            <a:r>
              <a:rPr lang="it-IT">
                <a:latin typeface="Century Gothic"/>
              </a:rPr>
              <a:t> to </a:t>
            </a:r>
            <a:r>
              <a:rPr lang="it-IT" err="1">
                <a:latin typeface="Century Gothic"/>
              </a:rPr>
              <a:t>extract</a:t>
            </a:r>
            <a:r>
              <a:rPr lang="it-IT">
                <a:latin typeface="Century Gothic"/>
              </a:rPr>
              <a:t> the data</a:t>
            </a:r>
          </a:p>
          <a:p>
            <a:endParaRPr lang="it-IT">
              <a:latin typeface="Century Gothic"/>
            </a:endParaRPr>
          </a:p>
          <a:p>
            <a:r>
              <a:rPr lang="it-IT" err="1">
                <a:latin typeface="Century Gothic"/>
              </a:rPr>
              <a:t>We</a:t>
            </a:r>
            <a:r>
              <a:rPr lang="it-IT">
                <a:latin typeface="Century Gothic"/>
              </a:rPr>
              <a:t> </a:t>
            </a:r>
            <a:r>
              <a:rPr lang="it-IT" err="1">
                <a:latin typeface="Century Gothic"/>
              </a:rPr>
              <a:t>have</a:t>
            </a:r>
            <a:r>
              <a:rPr lang="it-IT">
                <a:latin typeface="Century Gothic"/>
              </a:rPr>
              <a:t> </a:t>
            </a:r>
            <a:r>
              <a:rPr lang="it-IT" err="1">
                <a:latin typeface="Century Gothic"/>
              </a:rPr>
              <a:t>maintained</a:t>
            </a:r>
            <a:r>
              <a:rPr lang="it-IT">
                <a:latin typeface="Century Gothic"/>
              </a:rPr>
              <a:t> the native </a:t>
            </a:r>
            <a:r>
              <a:rPr lang="it-IT" err="1">
                <a:latin typeface="Century Gothic"/>
              </a:rPr>
              <a:t>spatial</a:t>
            </a:r>
            <a:r>
              <a:rPr lang="it-IT">
                <a:latin typeface="Century Gothic"/>
              </a:rPr>
              <a:t>/</a:t>
            </a:r>
            <a:r>
              <a:rPr lang="it-IT" err="1">
                <a:latin typeface="Century Gothic"/>
              </a:rPr>
              <a:t>temporal</a:t>
            </a:r>
            <a:r>
              <a:rPr lang="it-IT">
                <a:latin typeface="Century Gothic"/>
              </a:rPr>
              <a:t>  sampling of </a:t>
            </a:r>
            <a:r>
              <a:rPr lang="it-IT" err="1">
                <a:latin typeface="Century Gothic"/>
              </a:rPr>
              <a:t>each</a:t>
            </a:r>
            <a:r>
              <a:rPr lang="it-IT">
                <a:latin typeface="Century Gothic"/>
              </a:rPr>
              <a:t> dataset. </a:t>
            </a:r>
            <a:r>
              <a:rPr lang="it-IT" err="1">
                <a:latin typeface="Century Gothic"/>
              </a:rPr>
              <a:t>Only</a:t>
            </a:r>
            <a:r>
              <a:rPr lang="it-IT">
                <a:latin typeface="Century Gothic"/>
              </a:rPr>
              <a:t> IMERG-</a:t>
            </a:r>
            <a:r>
              <a:rPr lang="it-IT" err="1">
                <a:latin typeface="Century Gothic"/>
              </a:rPr>
              <a:t>derived</a:t>
            </a:r>
            <a:r>
              <a:rPr lang="it-IT">
                <a:latin typeface="Century Gothic"/>
              </a:rPr>
              <a:t> </a:t>
            </a:r>
            <a:r>
              <a:rPr lang="it-IT" err="1">
                <a:latin typeface="Century Gothic"/>
              </a:rPr>
              <a:t>datasets</a:t>
            </a:r>
            <a:r>
              <a:rPr lang="it-IT">
                <a:latin typeface="Century Gothic"/>
              </a:rPr>
              <a:t> </a:t>
            </a:r>
            <a:r>
              <a:rPr lang="it-IT" err="1">
                <a:latin typeface="Century Gothic"/>
              </a:rPr>
              <a:t>have</a:t>
            </a:r>
            <a:r>
              <a:rPr lang="it-IT">
                <a:latin typeface="Century Gothic"/>
              </a:rPr>
              <a:t> </a:t>
            </a:r>
            <a:r>
              <a:rPr lang="it-IT" err="1">
                <a:latin typeface="Century Gothic"/>
              </a:rPr>
              <a:t>been</a:t>
            </a:r>
            <a:r>
              <a:rPr lang="it-IT">
                <a:latin typeface="Century Gothic"/>
              </a:rPr>
              <a:t> </a:t>
            </a:r>
            <a:r>
              <a:rPr lang="it-IT" err="1">
                <a:latin typeface="Century Gothic"/>
              </a:rPr>
              <a:t>accumulated</a:t>
            </a:r>
            <a:r>
              <a:rPr lang="it-IT">
                <a:latin typeface="Century Gothic"/>
              </a:rPr>
              <a:t> to 1 hour</a:t>
            </a:r>
          </a:p>
          <a:p>
            <a:endParaRPr lang="it-IT">
              <a:latin typeface="Century Gothic"/>
            </a:endParaRPr>
          </a:p>
        </p:txBody>
      </p:sp>
      <p:sp>
        <p:nvSpPr>
          <p:cNvPr id="6" name="Rettangolo 5">
            <a:extLst>
              <a:ext uri="{FF2B5EF4-FFF2-40B4-BE49-F238E27FC236}">
                <a16:creationId xmlns:a16="http://schemas.microsoft.com/office/drawing/2014/main" id="{CD110C12-68BB-4550-A02C-B75DA6BBCF6A}"/>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spTree>
    <p:extLst>
      <p:ext uri="{BB962C8B-B14F-4D97-AF65-F5344CB8AC3E}">
        <p14:creationId xmlns:p14="http://schemas.microsoft.com/office/powerpoint/2010/main" val="31947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B5300FA2-E61C-4D91-3EBE-C5FCBA023D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9EC0162-C8EE-6356-E5C5-BF917807A222}"/>
              </a:ext>
            </a:extLst>
          </p:cNvPr>
          <p:cNvPicPr>
            <a:picLocks noChangeAspect="1"/>
          </p:cNvPicPr>
          <p:nvPr/>
        </p:nvPicPr>
        <p:blipFill>
          <a:blip r:embed="rId3"/>
          <a:stretch>
            <a:fillRect/>
          </a:stretch>
        </p:blipFill>
        <p:spPr>
          <a:xfrm>
            <a:off x="7477760" y="1115752"/>
            <a:ext cx="2997200" cy="1202576"/>
          </a:xfrm>
          <a:prstGeom prst="rect">
            <a:avLst/>
          </a:prstGeom>
        </p:spPr>
      </p:pic>
      <p:sp>
        <p:nvSpPr>
          <p:cNvPr id="9" name="TextBox 8">
            <a:extLst>
              <a:ext uri="{FF2B5EF4-FFF2-40B4-BE49-F238E27FC236}">
                <a16:creationId xmlns:a16="http://schemas.microsoft.com/office/drawing/2014/main" id="{32094237-2414-BAC2-14B9-7FC14373A38B}"/>
              </a:ext>
            </a:extLst>
          </p:cNvPr>
          <p:cNvSpPr txBox="1"/>
          <p:nvPr/>
        </p:nvSpPr>
        <p:spPr>
          <a:xfrm>
            <a:off x="564077" y="1405246"/>
            <a:ext cx="62246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Time series solution at the location of the gauge station</a:t>
            </a:r>
          </a:p>
        </p:txBody>
      </p:sp>
      <p:pic>
        <p:nvPicPr>
          <p:cNvPr id="15" name="Picture 14">
            <a:extLst>
              <a:ext uri="{FF2B5EF4-FFF2-40B4-BE49-F238E27FC236}">
                <a16:creationId xmlns:a16="http://schemas.microsoft.com/office/drawing/2014/main" id="{236F9869-976B-7E70-0327-D42B65080EC1}"/>
              </a:ext>
            </a:extLst>
          </p:cNvPr>
          <p:cNvPicPr>
            <a:picLocks noChangeAspect="1"/>
          </p:cNvPicPr>
          <p:nvPr/>
        </p:nvPicPr>
        <p:blipFill>
          <a:blip r:embed="rId4"/>
          <a:stretch>
            <a:fillRect/>
          </a:stretch>
        </p:blipFill>
        <p:spPr>
          <a:xfrm>
            <a:off x="930035" y="2424413"/>
            <a:ext cx="3602974" cy="3583446"/>
          </a:xfrm>
          <a:prstGeom prst="rect">
            <a:avLst/>
          </a:prstGeom>
        </p:spPr>
      </p:pic>
      <p:pic>
        <p:nvPicPr>
          <p:cNvPr id="16" name="Picture 15">
            <a:extLst>
              <a:ext uri="{FF2B5EF4-FFF2-40B4-BE49-F238E27FC236}">
                <a16:creationId xmlns:a16="http://schemas.microsoft.com/office/drawing/2014/main" id="{6479C3B0-6463-AACB-D6C2-00EFFB79564F}"/>
              </a:ext>
            </a:extLst>
          </p:cNvPr>
          <p:cNvPicPr>
            <a:picLocks noChangeAspect="1"/>
          </p:cNvPicPr>
          <p:nvPr/>
        </p:nvPicPr>
        <p:blipFill>
          <a:blip r:embed="rId5"/>
          <a:stretch>
            <a:fillRect/>
          </a:stretch>
        </p:blipFill>
        <p:spPr>
          <a:xfrm>
            <a:off x="6391910" y="2306320"/>
            <a:ext cx="4671060" cy="3698240"/>
          </a:xfrm>
          <a:prstGeom prst="rect">
            <a:avLst/>
          </a:prstGeom>
        </p:spPr>
      </p:pic>
      <p:sp>
        <p:nvSpPr>
          <p:cNvPr id="2" name="Rettangolo 1">
            <a:extLst>
              <a:ext uri="{FF2B5EF4-FFF2-40B4-BE49-F238E27FC236}">
                <a16:creationId xmlns:a16="http://schemas.microsoft.com/office/drawing/2014/main" id="{E2ACD332-B80B-D173-74B1-AD2639059BDF}"/>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3226136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90C84916-F345-E212-C838-4D09AB143C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8EB165-029C-D0CE-72B2-097A2856880C}"/>
              </a:ext>
            </a:extLst>
          </p:cNvPr>
          <p:cNvPicPr>
            <a:picLocks noChangeAspect="1"/>
          </p:cNvPicPr>
          <p:nvPr/>
        </p:nvPicPr>
        <p:blipFill>
          <a:blip r:embed="rId3"/>
          <a:stretch>
            <a:fillRect/>
          </a:stretch>
        </p:blipFill>
        <p:spPr>
          <a:xfrm>
            <a:off x="8016240" y="932872"/>
            <a:ext cx="3982720" cy="1568336"/>
          </a:xfrm>
          <a:prstGeom prst="rect">
            <a:avLst/>
          </a:prstGeom>
        </p:spPr>
      </p:pic>
      <p:sp>
        <p:nvSpPr>
          <p:cNvPr id="9" name="TextBox 8">
            <a:extLst>
              <a:ext uri="{FF2B5EF4-FFF2-40B4-BE49-F238E27FC236}">
                <a16:creationId xmlns:a16="http://schemas.microsoft.com/office/drawing/2014/main" id="{6F3C065C-9DA1-E32C-CF71-AB7D19DF671C}"/>
              </a:ext>
            </a:extLst>
          </p:cNvPr>
          <p:cNvSpPr txBox="1"/>
          <p:nvPr/>
        </p:nvSpPr>
        <p:spPr>
          <a:xfrm>
            <a:off x="564077" y="1345870"/>
            <a:ext cx="62246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A grid solution; a time series at each 2 km along the reach</a:t>
            </a:r>
          </a:p>
        </p:txBody>
      </p:sp>
      <p:grpSp>
        <p:nvGrpSpPr>
          <p:cNvPr id="26" name="Group 25">
            <a:extLst>
              <a:ext uri="{FF2B5EF4-FFF2-40B4-BE49-F238E27FC236}">
                <a16:creationId xmlns:a16="http://schemas.microsoft.com/office/drawing/2014/main" id="{94CD8CC5-DC36-562E-167D-0CCC7BD2008A}"/>
              </a:ext>
            </a:extLst>
          </p:cNvPr>
          <p:cNvGrpSpPr/>
          <p:nvPr/>
        </p:nvGrpSpPr>
        <p:grpSpPr>
          <a:xfrm>
            <a:off x="363781" y="1850571"/>
            <a:ext cx="10769335" cy="4179240"/>
            <a:chOff x="670560" y="1840675"/>
            <a:chExt cx="10769335" cy="4179240"/>
          </a:xfrm>
        </p:grpSpPr>
        <p:pic>
          <p:nvPicPr>
            <p:cNvPr id="15" name="Picture 14">
              <a:extLst>
                <a:ext uri="{FF2B5EF4-FFF2-40B4-BE49-F238E27FC236}">
                  <a16:creationId xmlns:a16="http://schemas.microsoft.com/office/drawing/2014/main" id="{729C8D8F-5A2F-F3CC-0E2A-CBE682E3E3AD}"/>
                </a:ext>
              </a:extLst>
            </p:cNvPr>
            <p:cNvPicPr>
              <a:picLocks noChangeAspect="1"/>
            </p:cNvPicPr>
            <p:nvPr/>
          </p:nvPicPr>
          <p:blipFill>
            <a:blip r:embed="rId4"/>
            <a:stretch>
              <a:fillRect/>
            </a:stretch>
          </p:blipFill>
          <p:spPr>
            <a:xfrm>
              <a:off x="670560" y="2423160"/>
              <a:ext cx="8890000" cy="3596640"/>
            </a:xfrm>
            <a:prstGeom prst="rect">
              <a:avLst/>
            </a:prstGeom>
          </p:spPr>
        </p:pic>
        <p:grpSp>
          <p:nvGrpSpPr>
            <p:cNvPr id="25" name="Group 24">
              <a:extLst>
                <a:ext uri="{FF2B5EF4-FFF2-40B4-BE49-F238E27FC236}">
                  <a16:creationId xmlns:a16="http://schemas.microsoft.com/office/drawing/2014/main" id="{C90CD814-554B-2AFE-FB51-DE89AF712E78}"/>
                </a:ext>
              </a:extLst>
            </p:cNvPr>
            <p:cNvGrpSpPr/>
            <p:nvPr/>
          </p:nvGrpSpPr>
          <p:grpSpPr>
            <a:xfrm>
              <a:off x="1078675" y="1840675"/>
              <a:ext cx="10361220" cy="4179240"/>
              <a:chOff x="1078675" y="1840675"/>
              <a:chExt cx="10361220" cy="4179240"/>
            </a:xfrm>
          </p:grpSpPr>
          <p:sp>
            <p:nvSpPr>
              <p:cNvPr id="16" name="Rectangle 15">
                <a:extLst>
                  <a:ext uri="{FF2B5EF4-FFF2-40B4-BE49-F238E27FC236}">
                    <a16:creationId xmlns:a16="http://schemas.microsoft.com/office/drawing/2014/main" id="{4B7797B2-C5F1-7A8E-15A4-D587C17AC828}"/>
                  </a:ext>
                </a:extLst>
              </p:cNvPr>
              <p:cNvSpPr/>
              <p:nvPr/>
            </p:nvSpPr>
            <p:spPr>
              <a:xfrm>
                <a:off x="1246909" y="3928753"/>
                <a:ext cx="7243948" cy="158337"/>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FA8FB4-C884-8E08-EA07-887D5C6AFFB0}"/>
                  </a:ext>
                </a:extLst>
              </p:cNvPr>
              <p:cNvSpPr/>
              <p:nvPr/>
            </p:nvSpPr>
            <p:spPr>
              <a:xfrm>
                <a:off x="4878778" y="2375065"/>
                <a:ext cx="138545" cy="3067792"/>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F93339F-B1CA-13FC-C389-8188DD870818}"/>
                  </a:ext>
                </a:extLst>
              </p:cNvPr>
              <p:cNvSpPr txBox="1"/>
              <p:nvPr/>
            </p:nvSpPr>
            <p:spPr>
              <a:xfrm>
                <a:off x="8797636" y="5373584"/>
                <a:ext cx="2642259" cy="646331"/>
              </a:xfrm>
              <a:prstGeom prst="rect">
                <a:avLst/>
              </a:prstGeom>
              <a:solidFill>
                <a:srgbClr val="FFD966"/>
              </a:solidFill>
              <a:ln>
                <a:solidFill>
                  <a:srgbClr val="FFFF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WL time series at a given location(</a:t>
                </a:r>
                <a:r>
                  <a:rPr lang="en-US" err="1">
                    <a:ea typeface="Calibri"/>
                    <a:cs typeface="Calibri"/>
                  </a:rPr>
                  <a:t>lon,lat</a:t>
                </a:r>
                <a:r>
                  <a:rPr lang="en-US">
                    <a:ea typeface="Calibri"/>
                    <a:cs typeface="Calibri"/>
                  </a:rPr>
                  <a:t>/chainage)</a:t>
                </a:r>
              </a:p>
            </p:txBody>
          </p:sp>
          <p:cxnSp>
            <p:nvCxnSpPr>
              <p:cNvPr id="20" name="Straight Arrow Connector 19">
                <a:extLst>
                  <a:ext uri="{FF2B5EF4-FFF2-40B4-BE49-F238E27FC236}">
                    <a16:creationId xmlns:a16="http://schemas.microsoft.com/office/drawing/2014/main" id="{A20A8AED-2780-5852-BE2A-6EFC4E901F2F}"/>
                  </a:ext>
                </a:extLst>
              </p:cNvPr>
              <p:cNvCxnSpPr/>
              <p:nvPr/>
            </p:nvCxnSpPr>
            <p:spPr>
              <a:xfrm>
                <a:off x="7530934" y="3988130"/>
                <a:ext cx="1068779" cy="155368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F039C8-6A30-8B3D-FD3F-F5ED15A93B68}"/>
                  </a:ext>
                </a:extLst>
              </p:cNvPr>
              <p:cNvSpPr txBox="1"/>
              <p:nvPr/>
            </p:nvSpPr>
            <p:spPr>
              <a:xfrm>
                <a:off x="1078675" y="1840675"/>
                <a:ext cx="2869869" cy="666123"/>
              </a:xfrm>
              <a:prstGeom prst="rect">
                <a:avLst/>
              </a:prstGeom>
              <a:solidFill>
                <a:srgbClr val="FFD9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Water elevation profile at a given time </a:t>
                </a:r>
                <a:endParaRPr lang="en-US"/>
              </a:p>
            </p:txBody>
          </p:sp>
          <p:cxnSp>
            <p:nvCxnSpPr>
              <p:cNvPr id="24" name="Straight Arrow Connector 23">
                <a:extLst>
                  <a:ext uri="{FF2B5EF4-FFF2-40B4-BE49-F238E27FC236}">
                    <a16:creationId xmlns:a16="http://schemas.microsoft.com/office/drawing/2014/main" id="{743705AA-830E-B4B5-2CD2-0DF63255CD18}"/>
                  </a:ext>
                </a:extLst>
              </p:cNvPr>
              <p:cNvCxnSpPr/>
              <p:nvPr/>
            </p:nvCxnSpPr>
            <p:spPr>
              <a:xfrm>
                <a:off x="3305298" y="2226623"/>
                <a:ext cx="1622961" cy="12765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sp>
        <p:nvSpPr>
          <p:cNvPr id="2" name="Rettangolo 1">
            <a:extLst>
              <a:ext uri="{FF2B5EF4-FFF2-40B4-BE49-F238E27FC236}">
                <a16:creationId xmlns:a16="http://schemas.microsoft.com/office/drawing/2014/main" id="{0688455D-EB57-C082-CB4F-F2A1A670E98C}"/>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1061765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A55F7219-1B28-307D-6E12-964A9595F4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B12CC6-02A7-6040-2181-E3AC0A89D525}"/>
              </a:ext>
            </a:extLst>
          </p:cNvPr>
          <p:cNvPicPr>
            <a:picLocks noChangeAspect="1"/>
          </p:cNvPicPr>
          <p:nvPr/>
        </p:nvPicPr>
        <p:blipFill>
          <a:blip r:embed="rId3"/>
          <a:stretch>
            <a:fillRect/>
          </a:stretch>
        </p:blipFill>
        <p:spPr>
          <a:xfrm>
            <a:off x="420782" y="4316812"/>
            <a:ext cx="3982720" cy="1568336"/>
          </a:xfrm>
          <a:prstGeom prst="rect">
            <a:avLst/>
          </a:prstGeom>
        </p:spPr>
      </p:pic>
      <p:sp>
        <p:nvSpPr>
          <p:cNvPr id="9" name="TextBox 8">
            <a:extLst>
              <a:ext uri="{FF2B5EF4-FFF2-40B4-BE49-F238E27FC236}">
                <a16:creationId xmlns:a16="http://schemas.microsoft.com/office/drawing/2014/main" id="{E6B47A51-8B18-E0BD-E54D-D1B7F4A15B76}"/>
              </a:ext>
            </a:extLst>
          </p:cNvPr>
          <p:cNvSpPr txBox="1"/>
          <p:nvPr/>
        </p:nvSpPr>
        <p:spPr>
          <a:xfrm>
            <a:off x="564077" y="1345870"/>
            <a:ext cx="398944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A grid solution; a time series at each 2 km along the reach</a:t>
            </a:r>
          </a:p>
          <a:p>
            <a:pPr marL="742950" lvl="1" indent="-285750">
              <a:buFont typeface="Courier New"/>
              <a:buChar char="o"/>
            </a:pPr>
            <a:r>
              <a:rPr lang="en-US">
                <a:ea typeface="Calibri"/>
                <a:cs typeface="Calibri"/>
              </a:rPr>
              <a:t>Top surface elevation profile color coded as a function of tile</a:t>
            </a:r>
          </a:p>
          <a:p>
            <a:pPr marL="742950" lvl="1" indent="-285750">
              <a:buFont typeface="Courier New"/>
              <a:buChar char="o"/>
            </a:pPr>
            <a:r>
              <a:rPr lang="en-US">
                <a:ea typeface="Calibri"/>
                <a:cs typeface="Calibri"/>
              </a:rPr>
              <a:t>Bottom: WL time series color coded as a function of chainage</a:t>
            </a:r>
          </a:p>
        </p:txBody>
      </p:sp>
      <p:grpSp>
        <p:nvGrpSpPr>
          <p:cNvPr id="7" name="Group 6">
            <a:extLst>
              <a:ext uri="{FF2B5EF4-FFF2-40B4-BE49-F238E27FC236}">
                <a16:creationId xmlns:a16="http://schemas.microsoft.com/office/drawing/2014/main" id="{1E32EA46-24EB-E4BF-3C07-FCA2E406D18F}"/>
              </a:ext>
            </a:extLst>
          </p:cNvPr>
          <p:cNvGrpSpPr/>
          <p:nvPr/>
        </p:nvGrpSpPr>
        <p:grpSpPr>
          <a:xfrm>
            <a:off x="4548129" y="1154282"/>
            <a:ext cx="7472326" cy="4977741"/>
            <a:chOff x="4548129" y="1154282"/>
            <a:chExt cx="7472326" cy="4977741"/>
          </a:xfrm>
        </p:grpSpPr>
        <p:pic>
          <p:nvPicPr>
            <p:cNvPr id="2" name="Picture 1">
              <a:extLst>
                <a:ext uri="{FF2B5EF4-FFF2-40B4-BE49-F238E27FC236}">
                  <a16:creationId xmlns:a16="http://schemas.microsoft.com/office/drawing/2014/main" id="{4A44CAD1-1AE4-AC57-8F85-085E673F06C9}"/>
                </a:ext>
              </a:extLst>
            </p:cNvPr>
            <p:cNvPicPr>
              <a:picLocks noChangeAspect="1"/>
            </p:cNvPicPr>
            <p:nvPr/>
          </p:nvPicPr>
          <p:blipFill>
            <a:blip r:embed="rId4"/>
            <a:stretch>
              <a:fillRect/>
            </a:stretch>
          </p:blipFill>
          <p:spPr>
            <a:xfrm>
              <a:off x="4548129" y="1154282"/>
              <a:ext cx="7472326" cy="4977741"/>
            </a:xfrm>
            <a:prstGeom prst="rect">
              <a:avLst/>
            </a:prstGeom>
          </p:spPr>
        </p:pic>
        <p:sp>
          <p:nvSpPr>
            <p:cNvPr id="3" name="Rectangle 2">
              <a:extLst>
                <a:ext uri="{FF2B5EF4-FFF2-40B4-BE49-F238E27FC236}">
                  <a16:creationId xmlns:a16="http://schemas.microsoft.com/office/drawing/2014/main" id="{259B0F42-4F4E-819C-1341-A33FA8A23F27}"/>
                </a:ext>
              </a:extLst>
            </p:cNvPr>
            <p:cNvSpPr/>
            <p:nvPr/>
          </p:nvSpPr>
          <p:spPr>
            <a:xfrm>
              <a:off x="7402286" y="1870363"/>
              <a:ext cx="1454726" cy="114794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23363E-D0C2-B064-7E45-04C6ACBA4D1C}"/>
                </a:ext>
              </a:extLst>
            </p:cNvPr>
            <p:cNvSpPr txBox="1"/>
            <p:nvPr/>
          </p:nvSpPr>
          <p:spPr>
            <a:xfrm>
              <a:off x="4839194" y="3374571"/>
              <a:ext cx="2196935" cy="646331"/>
            </a:xfrm>
            <a:prstGeom prst="rect">
              <a:avLst/>
            </a:prstGeom>
            <a:solidFill>
              <a:srgbClr val="FFD9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Change of slope w.r.t time</a:t>
              </a:r>
              <a:endParaRPr lang="en-US"/>
            </a:p>
          </p:txBody>
        </p:sp>
        <p:cxnSp>
          <p:nvCxnSpPr>
            <p:cNvPr id="6" name="Straight Arrow Connector 5">
              <a:extLst>
                <a:ext uri="{FF2B5EF4-FFF2-40B4-BE49-F238E27FC236}">
                  <a16:creationId xmlns:a16="http://schemas.microsoft.com/office/drawing/2014/main" id="{A165275D-6C1F-804E-371B-47D45D1F3A61}"/>
                </a:ext>
              </a:extLst>
            </p:cNvPr>
            <p:cNvCxnSpPr/>
            <p:nvPr/>
          </p:nvCxnSpPr>
          <p:spPr>
            <a:xfrm flipV="1">
              <a:off x="6996543" y="2879766"/>
              <a:ext cx="692729" cy="103909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sp>
        <p:nvSpPr>
          <p:cNvPr id="8" name="Rettangolo 7">
            <a:extLst>
              <a:ext uri="{FF2B5EF4-FFF2-40B4-BE49-F238E27FC236}">
                <a16:creationId xmlns:a16="http://schemas.microsoft.com/office/drawing/2014/main" id="{78049571-1B4C-1355-303A-C4175071B0EF}"/>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4290555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C9D4D77E-77ED-877E-D31E-8AD7C7AE9CA2}"/>
            </a:ext>
          </a:extLst>
        </p:cNvPr>
        <p:cNvGrpSpPr/>
        <p:nvPr/>
      </p:nvGrpSpPr>
      <p:grpSpPr>
        <a:xfrm>
          <a:off x="0" y="0"/>
          <a:ext cx="0" cy="0"/>
          <a:chOff x="0" y="0"/>
          <a:chExt cx="0" cy="0"/>
        </a:xfrm>
      </p:grpSpPr>
      <p:pic>
        <p:nvPicPr>
          <p:cNvPr id="5" name="Picture 4" descr="A map of land with red circles&#10;&#10;AI-generated content may be incorrect.">
            <a:extLst>
              <a:ext uri="{FF2B5EF4-FFF2-40B4-BE49-F238E27FC236}">
                <a16:creationId xmlns:a16="http://schemas.microsoft.com/office/drawing/2014/main" id="{6E19AD15-15D2-46BA-755A-7E4B918DB0FE}"/>
              </a:ext>
            </a:extLst>
          </p:cNvPr>
          <p:cNvPicPr>
            <a:picLocks noChangeAspect="1"/>
          </p:cNvPicPr>
          <p:nvPr/>
        </p:nvPicPr>
        <p:blipFill>
          <a:blip r:embed="rId3"/>
          <a:stretch>
            <a:fillRect/>
          </a:stretch>
        </p:blipFill>
        <p:spPr>
          <a:xfrm>
            <a:off x="744954" y="4316812"/>
            <a:ext cx="3334375" cy="1568336"/>
          </a:xfrm>
          <a:prstGeom prst="rect">
            <a:avLst/>
          </a:prstGeom>
        </p:spPr>
      </p:pic>
      <p:sp>
        <p:nvSpPr>
          <p:cNvPr id="9" name="TextBox 8">
            <a:extLst>
              <a:ext uri="{FF2B5EF4-FFF2-40B4-BE49-F238E27FC236}">
                <a16:creationId xmlns:a16="http://schemas.microsoft.com/office/drawing/2014/main" id="{A1F05476-C2B4-8BDB-D799-5A135E998275}"/>
              </a:ext>
            </a:extLst>
          </p:cNvPr>
          <p:cNvSpPr txBox="1"/>
          <p:nvPr/>
        </p:nvSpPr>
        <p:spPr>
          <a:xfrm>
            <a:off x="564077" y="1345870"/>
            <a:ext cx="398944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Example with a narrow Ebro River (width 100-200m)</a:t>
            </a:r>
          </a:p>
          <a:p>
            <a:pPr marL="742950" lvl="1" indent="-285750">
              <a:buFont typeface="Courier New"/>
              <a:buChar char="o"/>
            </a:pPr>
            <a:r>
              <a:rPr lang="en-US">
                <a:ea typeface="Calibri"/>
                <a:cs typeface="Calibri"/>
              </a:rPr>
              <a:t>A limited amount of data prior to SWOT</a:t>
            </a:r>
          </a:p>
          <a:p>
            <a:pPr marL="742950" lvl="1" indent="-285750">
              <a:buFont typeface="Courier New"/>
              <a:buChar char="o"/>
            </a:pPr>
            <a:r>
              <a:rPr lang="en-US">
                <a:ea typeface="Calibri"/>
                <a:cs typeface="Calibri"/>
              </a:rPr>
              <a:t>Almost non before ICESat-2</a:t>
            </a:r>
          </a:p>
        </p:txBody>
      </p:sp>
      <p:pic>
        <p:nvPicPr>
          <p:cNvPr id="2" name="Picture 1">
            <a:extLst>
              <a:ext uri="{FF2B5EF4-FFF2-40B4-BE49-F238E27FC236}">
                <a16:creationId xmlns:a16="http://schemas.microsoft.com/office/drawing/2014/main" id="{4F287B6E-2AF8-0DC9-2843-DE86D5DC6A83}"/>
              </a:ext>
            </a:extLst>
          </p:cNvPr>
          <p:cNvPicPr>
            <a:picLocks noChangeAspect="1"/>
          </p:cNvPicPr>
          <p:nvPr/>
        </p:nvPicPr>
        <p:blipFill>
          <a:blip r:embed="rId4"/>
          <a:stretch>
            <a:fillRect/>
          </a:stretch>
        </p:blipFill>
        <p:spPr>
          <a:xfrm>
            <a:off x="5795421" y="1154282"/>
            <a:ext cx="4977741" cy="4977741"/>
          </a:xfrm>
          <a:prstGeom prst="rect">
            <a:avLst/>
          </a:prstGeom>
        </p:spPr>
      </p:pic>
      <p:sp>
        <p:nvSpPr>
          <p:cNvPr id="3" name="Rettangolo 2">
            <a:extLst>
              <a:ext uri="{FF2B5EF4-FFF2-40B4-BE49-F238E27FC236}">
                <a16:creationId xmlns:a16="http://schemas.microsoft.com/office/drawing/2014/main" id="{687E95BF-6578-B724-EA08-77464C87E977}"/>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3556995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1FDEE026-D7BD-2007-58E1-07A25BA1EC64}"/>
            </a:ext>
          </a:extLst>
        </p:cNvPr>
        <p:cNvGrpSpPr/>
        <p:nvPr/>
      </p:nvGrpSpPr>
      <p:grpSpPr>
        <a:xfrm>
          <a:off x="0" y="0"/>
          <a:ext cx="0" cy="0"/>
          <a:chOff x="0" y="0"/>
          <a:chExt cx="0" cy="0"/>
        </a:xfrm>
      </p:grpSpPr>
      <p:pic>
        <p:nvPicPr>
          <p:cNvPr id="5" name="Picture 4" descr="A map of land with red circles&#10;&#10;AI-generated content may be incorrect.">
            <a:extLst>
              <a:ext uri="{FF2B5EF4-FFF2-40B4-BE49-F238E27FC236}">
                <a16:creationId xmlns:a16="http://schemas.microsoft.com/office/drawing/2014/main" id="{60CC32D3-588F-73C1-5C22-2F2DF396E535}"/>
              </a:ext>
            </a:extLst>
          </p:cNvPr>
          <p:cNvPicPr>
            <a:picLocks noChangeAspect="1"/>
          </p:cNvPicPr>
          <p:nvPr/>
        </p:nvPicPr>
        <p:blipFill>
          <a:blip r:embed="rId3"/>
          <a:stretch>
            <a:fillRect/>
          </a:stretch>
        </p:blipFill>
        <p:spPr>
          <a:xfrm>
            <a:off x="744954" y="4316812"/>
            <a:ext cx="3334375" cy="1568336"/>
          </a:xfrm>
          <a:prstGeom prst="rect">
            <a:avLst/>
          </a:prstGeom>
        </p:spPr>
      </p:pic>
      <p:sp>
        <p:nvSpPr>
          <p:cNvPr id="9" name="TextBox 8">
            <a:extLst>
              <a:ext uri="{FF2B5EF4-FFF2-40B4-BE49-F238E27FC236}">
                <a16:creationId xmlns:a16="http://schemas.microsoft.com/office/drawing/2014/main" id="{BAB542EE-C319-7D8D-BC10-3C10B1B200D6}"/>
              </a:ext>
            </a:extLst>
          </p:cNvPr>
          <p:cNvSpPr txBox="1"/>
          <p:nvPr/>
        </p:nvSpPr>
        <p:spPr>
          <a:xfrm>
            <a:off x="564077" y="1345870"/>
            <a:ext cx="398944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Example with a narrow Ebro River</a:t>
            </a:r>
          </a:p>
          <a:p>
            <a:pPr marL="742950" lvl="1" indent="-285750">
              <a:buFont typeface="Courier New"/>
              <a:buChar char="o"/>
            </a:pPr>
            <a:r>
              <a:rPr lang="en-US">
                <a:ea typeface="Calibri"/>
                <a:cs typeface="Calibri"/>
              </a:rPr>
              <a:t>The reconstructed time series has a limit resolution prior to SWOT</a:t>
            </a:r>
          </a:p>
          <a:p>
            <a:pPr marL="742950" lvl="1" indent="-285750">
              <a:buFont typeface="Courier New"/>
              <a:buChar char="o"/>
            </a:pPr>
            <a:r>
              <a:rPr lang="en-US">
                <a:ea typeface="Calibri"/>
                <a:cs typeface="Calibri"/>
              </a:rPr>
              <a:t>Based on the mean temporal resolution the time step size is here ~20 days, could be ~7 days if only the SWOT period is used  </a:t>
            </a:r>
          </a:p>
        </p:txBody>
      </p:sp>
      <p:pic>
        <p:nvPicPr>
          <p:cNvPr id="2" name="Picture 1">
            <a:extLst>
              <a:ext uri="{FF2B5EF4-FFF2-40B4-BE49-F238E27FC236}">
                <a16:creationId xmlns:a16="http://schemas.microsoft.com/office/drawing/2014/main" id="{1B969C9E-B421-1D98-A6C5-F46D0B34AFC0}"/>
              </a:ext>
            </a:extLst>
          </p:cNvPr>
          <p:cNvPicPr>
            <a:picLocks noChangeAspect="1"/>
          </p:cNvPicPr>
          <p:nvPr/>
        </p:nvPicPr>
        <p:blipFill>
          <a:blip r:embed="rId4"/>
          <a:stretch>
            <a:fillRect/>
          </a:stretch>
        </p:blipFill>
        <p:spPr>
          <a:xfrm>
            <a:off x="4550986" y="1154282"/>
            <a:ext cx="7466611" cy="4977741"/>
          </a:xfrm>
          <a:prstGeom prst="rect">
            <a:avLst/>
          </a:prstGeom>
        </p:spPr>
      </p:pic>
      <p:sp>
        <p:nvSpPr>
          <p:cNvPr id="3" name="Rettangolo 2">
            <a:extLst>
              <a:ext uri="{FF2B5EF4-FFF2-40B4-BE49-F238E27FC236}">
                <a16:creationId xmlns:a16="http://schemas.microsoft.com/office/drawing/2014/main" id="{E40FE646-8F18-012E-7992-5E92EE01B0A7}"/>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1757870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564F3919-4ED9-DA92-9D7E-8A4C9AE96E51}"/>
            </a:ext>
          </a:extLst>
        </p:cNvPr>
        <p:cNvGrpSpPr/>
        <p:nvPr/>
      </p:nvGrpSpPr>
      <p:grpSpPr>
        <a:xfrm>
          <a:off x="0" y="0"/>
          <a:ext cx="0" cy="0"/>
          <a:chOff x="0" y="0"/>
          <a:chExt cx="0" cy="0"/>
        </a:xfrm>
      </p:grpSpPr>
      <p:pic>
        <p:nvPicPr>
          <p:cNvPr id="5" name="Picture 4" descr="A map of land with red circles&#10;&#10;AI-generated content may be incorrect.">
            <a:extLst>
              <a:ext uri="{FF2B5EF4-FFF2-40B4-BE49-F238E27FC236}">
                <a16:creationId xmlns:a16="http://schemas.microsoft.com/office/drawing/2014/main" id="{DDD00EB0-C6C9-0162-3699-C16D7A87D974}"/>
              </a:ext>
            </a:extLst>
          </p:cNvPr>
          <p:cNvPicPr>
            <a:picLocks noChangeAspect="1"/>
          </p:cNvPicPr>
          <p:nvPr/>
        </p:nvPicPr>
        <p:blipFill>
          <a:blip r:embed="rId3"/>
          <a:stretch>
            <a:fillRect/>
          </a:stretch>
        </p:blipFill>
        <p:spPr>
          <a:xfrm>
            <a:off x="744954" y="4316812"/>
            <a:ext cx="3334375" cy="1568336"/>
          </a:xfrm>
          <a:prstGeom prst="rect">
            <a:avLst/>
          </a:prstGeom>
        </p:spPr>
      </p:pic>
      <p:sp>
        <p:nvSpPr>
          <p:cNvPr id="9" name="TextBox 8">
            <a:extLst>
              <a:ext uri="{FF2B5EF4-FFF2-40B4-BE49-F238E27FC236}">
                <a16:creationId xmlns:a16="http://schemas.microsoft.com/office/drawing/2014/main" id="{2C60A59A-DC06-A342-2E40-221C612455FF}"/>
              </a:ext>
            </a:extLst>
          </p:cNvPr>
          <p:cNvSpPr txBox="1"/>
          <p:nvPr/>
        </p:nvSpPr>
        <p:spPr>
          <a:xfrm>
            <a:off x="564077" y="1345870"/>
            <a:ext cx="398944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Example with a narrow Ebro River</a:t>
            </a:r>
          </a:p>
          <a:p>
            <a:pPr marL="742950" lvl="1" indent="-285750">
              <a:buFont typeface="Courier New"/>
              <a:buChar char="o"/>
            </a:pPr>
            <a:r>
              <a:rPr lang="en-US">
                <a:ea typeface="Calibri"/>
                <a:cs typeface="Calibri"/>
              </a:rPr>
              <a:t>The reconstructed time series has a limit resolution prior to SWOT</a:t>
            </a:r>
          </a:p>
          <a:p>
            <a:pPr marL="742950" lvl="1" indent="-285750">
              <a:buFont typeface="Courier New"/>
              <a:buChar char="o"/>
            </a:pPr>
            <a:r>
              <a:rPr lang="en-US">
                <a:ea typeface="Calibri"/>
                <a:cs typeface="Calibri"/>
              </a:rPr>
              <a:t>Based on the mean temporal resolution the time step size is here ~20 days, could be ~7 days if only the SWOT period is used  </a:t>
            </a:r>
          </a:p>
        </p:txBody>
      </p:sp>
      <p:grpSp>
        <p:nvGrpSpPr>
          <p:cNvPr id="6" name="Group 5">
            <a:extLst>
              <a:ext uri="{FF2B5EF4-FFF2-40B4-BE49-F238E27FC236}">
                <a16:creationId xmlns:a16="http://schemas.microsoft.com/office/drawing/2014/main" id="{70E876BB-49BF-06E7-DF62-B6D2B3339D48}"/>
              </a:ext>
            </a:extLst>
          </p:cNvPr>
          <p:cNvGrpSpPr/>
          <p:nvPr/>
        </p:nvGrpSpPr>
        <p:grpSpPr>
          <a:xfrm>
            <a:off x="4550986" y="936567"/>
            <a:ext cx="7466611" cy="4977740"/>
            <a:chOff x="4550986" y="1015736"/>
            <a:chExt cx="7466611" cy="4977740"/>
          </a:xfrm>
        </p:grpSpPr>
        <p:pic>
          <p:nvPicPr>
            <p:cNvPr id="2" name="Picture 1">
              <a:extLst>
                <a:ext uri="{FF2B5EF4-FFF2-40B4-BE49-F238E27FC236}">
                  <a16:creationId xmlns:a16="http://schemas.microsoft.com/office/drawing/2014/main" id="{E78C066C-2FC9-8765-8F0C-D1C0A6CEEFC7}"/>
                </a:ext>
              </a:extLst>
            </p:cNvPr>
            <p:cNvPicPr>
              <a:picLocks noChangeAspect="1"/>
            </p:cNvPicPr>
            <p:nvPr/>
          </p:nvPicPr>
          <p:blipFill>
            <a:blip r:embed="rId4"/>
            <a:stretch>
              <a:fillRect/>
            </a:stretch>
          </p:blipFill>
          <p:spPr>
            <a:xfrm>
              <a:off x="4550986" y="1015736"/>
              <a:ext cx="7466611" cy="4977740"/>
            </a:xfrm>
            <a:prstGeom prst="rect">
              <a:avLst/>
            </a:prstGeom>
          </p:spPr>
        </p:pic>
        <p:sp>
          <p:nvSpPr>
            <p:cNvPr id="3" name="Rectangle 2">
              <a:extLst>
                <a:ext uri="{FF2B5EF4-FFF2-40B4-BE49-F238E27FC236}">
                  <a16:creationId xmlns:a16="http://schemas.microsoft.com/office/drawing/2014/main" id="{6D4431E1-49C8-F66B-04D7-D51102EDF36A}"/>
                </a:ext>
              </a:extLst>
            </p:cNvPr>
            <p:cNvSpPr/>
            <p:nvPr/>
          </p:nvSpPr>
          <p:spPr>
            <a:xfrm>
              <a:off x="5212080" y="2330335"/>
              <a:ext cx="1076960" cy="6400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59BF96-9C0D-0BFF-1008-5B0973853D17}"/>
                </a:ext>
              </a:extLst>
            </p:cNvPr>
            <p:cNvSpPr/>
            <p:nvPr/>
          </p:nvSpPr>
          <p:spPr>
            <a:xfrm>
              <a:off x="8877333" y="4778367"/>
              <a:ext cx="1076960" cy="6400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569C310-B85A-F711-5D80-B91411547C45}"/>
              </a:ext>
            </a:extLst>
          </p:cNvPr>
          <p:cNvSpPr txBox="1"/>
          <p:nvPr/>
        </p:nvSpPr>
        <p:spPr>
          <a:xfrm>
            <a:off x="5175661" y="3107376"/>
            <a:ext cx="2790701" cy="646331"/>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Effect due to a limited data coverage</a:t>
            </a:r>
            <a:endParaRPr lang="en-US"/>
          </a:p>
        </p:txBody>
      </p:sp>
      <p:sp>
        <p:nvSpPr>
          <p:cNvPr id="7" name="Rettangolo 6">
            <a:extLst>
              <a:ext uri="{FF2B5EF4-FFF2-40B4-BE49-F238E27FC236}">
                <a16:creationId xmlns:a16="http://schemas.microsoft.com/office/drawing/2014/main" id="{7C6AD6B8-314E-DFF1-92A2-CB527F6472F9}"/>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3400173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D4EF89C4-BA57-4A26-EC60-FAFB02406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6EDC6E-2F5A-D4A9-6E79-34D63815926D}"/>
              </a:ext>
            </a:extLst>
          </p:cNvPr>
          <p:cNvPicPr>
            <a:picLocks noChangeAspect="1"/>
          </p:cNvPicPr>
          <p:nvPr/>
        </p:nvPicPr>
        <p:blipFill>
          <a:blip r:embed="rId3"/>
          <a:stretch>
            <a:fillRect/>
          </a:stretch>
        </p:blipFill>
        <p:spPr>
          <a:xfrm>
            <a:off x="7922853" y="1032955"/>
            <a:ext cx="3982720" cy="1568336"/>
          </a:xfrm>
          <a:prstGeom prst="rect">
            <a:avLst/>
          </a:prstGeom>
        </p:spPr>
      </p:pic>
      <p:sp>
        <p:nvSpPr>
          <p:cNvPr id="9" name="TextBox 8">
            <a:extLst>
              <a:ext uri="{FF2B5EF4-FFF2-40B4-BE49-F238E27FC236}">
                <a16:creationId xmlns:a16="http://schemas.microsoft.com/office/drawing/2014/main" id="{1FEE3E51-7406-0506-F248-CCB38B717729}"/>
              </a:ext>
            </a:extLst>
          </p:cNvPr>
          <p:cNvSpPr txBox="1"/>
          <p:nvPr/>
        </p:nvSpPr>
        <p:spPr>
          <a:xfrm>
            <a:off x="564077" y="1345870"/>
            <a:ext cx="795366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WSS around gauge station</a:t>
            </a:r>
          </a:p>
          <a:p>
            <a:pPr marL="742950" lvl="1" indent="-285750">
              <a:buFont typeface="Courier New"/>
              <a:buChar char="o"/>
            </a:pPr>
            <a:r>
              <a:rPr lang="en-US">
                <a:ea typeface="Calibri"/>
                <a:cs typeface="Calibri"/>
              </a:rPr>
              <a:t>Take the difference between 2 time series around the gauge</a:t>
            </a:r>
          </a:p>
          <a:p>
            <a:pPr marL="742950" lvl="1" indent="-285750">
              <a:buFont typeface="Courier New"/>
              <a:buChar char="o"/>
            </a:pPr>
            <a:r>
              <a:rPr lang="en-US">
                <a:ea typeface="Calibri"/>
                <a:cs typeface="Calibri"/>
              </a:rPr>
              <a:t>Make a linear regression of x water level time series around the gauge</a:t>
            </a:r>
          </a:p>
          <a:p>
            <a:pPr marL="742950" lvl="1" indent="-285750">
              <a:buFont typeface="Courier New"/>
              <a:buChar char="o"/>
            </a:pPr>
            <a:r>
              <a:rPr lang="en-US">
                <a:ea typeface="Calibri"/>
                <a:cs typeface="Calibri"/>
              </a:rPr>
              <a:t>Model slope directly</a:t>
            </a:r>
          </a:p>
          <a:p>
            <a:pPr marL="742950" lvl="1" indent="-285750">
              <a:buFont typeface="Courier New"/>
              <a:buChar char="o"/>
            </a:pPr>
            <a:r>
              <a:rPr lang="en-US">
                <a:ea typeface="Calibri"/>
                <a:cs typeface="Calibri"/>
              </a:rPr>
              <a:t>To calculate the slope must re-run the models</a:t>
            </a:r>
          </a:p>
          <a:p>
            <a:pPr marL="742950" lvl="1" indent="-285750">
              <a:buFont typeface="Courier New"/>
              <a:buChar char="o"/>
            </a:pPr>
            <a:endParaRPr lang="en-US">
              <a:ea typeface="Calibri"/>
              <a:cs typeface="Calibri"/>
            </a:endParaRPr>
          </a:p>
        </p:txBody>
      </p:sp>
      <p:sp>
        <p:nvSpPr>
          <p:cNvPr id="8" name="TextBox 7">
            <a:extLst>
              <a:ext uri="{FF2B5EF4-FFF2-40B4-BE49-F238E27FC236}">
                <a16:creationId xmlns:a16="http://schemas.microsoft.com/office/drawing/2014/main" id="{B12F45E8-D6B9-DD8F-C5E8-83A1587A9DA4}"/>
              </a:ext>
            </a:extLst>
          </p:cNvPr>
          <p:cNvSpPr txBox="1"/>
          <p:nvPr/>
        </p:nvSpPr>
        <p:spPr>
          <a:xfrm>
            <a:off x="771896" y="4089564"/>
            <a:ext cx="554181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panose="020F0502020204030204"/>
                <a:cs typeface="Calibri" panose="020F0502020204030204"/>
              </a:rPr>
              <a:t>Summary: Multi-mission approach</a:t>
            </a:r>
          </a:p>
          <a:p>
            <a:pPr marL="742950" lvl="1" indent="-285750">
              <a:buFont typeface="Courier New"/>
              <a:buChar char="o"/>
            </a:pPr>
            <a:r>
              <a:rPr lang="en-US">
                <a:ea typeface="Calibri" panose="020F0502020204030204"/>
                <a:cs typeface="Calibri" panose="020F0502020204030204"/>
              </a:rPr>
              <a:t>Can use altimetry with a geodetic orbit </a:t>
            </a:r>
          </a:p>
          <a:p>
            <a:pPr marL="742950" lvl="1" indent="-285750">
              <a:buFont typeface="Courier New"/>
              <a:buChar char="o"/>
            </a:pPr>
            <a:r>
              <a:rPr lang="en-US">
                <a:ea typeface="Calibri" panose="020F0502020204030204"/>
                <a:cs typeface="Calibri" panose="020F0502020204030204"/>
              </a:rPr>
              <a:t>Works best for single channel rivers</a:t>
            </a:r>
          </a:p>
          <a:p>
            <a:pPr marL="742950" lvl="1" indent="-285750">
              <a:buFont typeface="Courier New"/>
              <a:buChar char="o"/>
            </a:pPr>
            <a:r>
              <a:rPr lang="en-US">
                <a:ea typeface="Calibri" panose="020F0502020204030204"/>
                <a:cs typeface="Calibri" panose="020F0502020204030204"/>
              </a:rPr>
              <a:t>Fails if the reach is short or to little data is available</a:t>
            </a:r>
          </a:p>
        </p:txBody>
      </p:sp>
      <p:pic>
        <p:nvPicPr>
          <p:cNvPr id="2" name="Picture 1">
            <a:extLst>
              <a:ext uri="{FF2B5EF4-FFF2-40B4-BE49-F238E27FC236}">
                <a16:creationId xmlns:a16="http://schemas.microsoft.com/office/drawing/2014/main" id="{8D9A0BD0-BF16-19CE-07BF-2C4F93114D1E}"/>
              </a:ext>
            </a:extLst>
          </p:cNvPr>
          <p:cNvPicPr>
            <a:picLocks noChangeAspect="1"/>
          </p:cNvPicPr>
          <p:nvPr/>
        </p:nvPicPr>
        <p:blipFill>
          <a:blip r:embed="rId4"/>
          <a:stretch>
            <a:fillRect/>
          </a:stretch>
        </p:blipFill>
        <p:spPr>
          <a:xfrm>
            <a:off x="6204524" y="2422072"/>
            <a:ext cx="4844807" cy="3637643"/>
          </a:xfrm>
          <a:prstGeom prst="rect">
            <a:avLst/>
          </a:prstGeom>
        </p:spPr>
      </p:pic>
      <p:sp>
        <p:nvSpPr>
          <p:cNvPr id="3" name="Rettangolo 2">
            <a:extLst>
              <a:ext uri="{FF2B5EF4-FFF2-40B4-BE49-F238E27FC236}">
                <a16:creationId xmlns:a16="http://schemas.microsoft.com/office/drawing/2014/main" id="{65AE78C3-4549-E89F-0E4E-94190C3C2884}"/>
              </a:ext>
            </a:extLst>
          </p:cNvPr>
          <p:cNvSpPr/>
          <p:nvPr/>
        </p:nvSpPr>
        <p:spPr>
          <a:xfrm>
            <a:off x="152554" y="103257"/>
            <a:ext cx="11940129" cy="584775"/>
          </a:xfrm>
          <a:prstGeom prst="rect">
            <a:avLst/>
          </a:prstGeom>
        </p:spPr>
        <p:txBody>
          <a:bodyPr wrap="square" lIns="91440" tIns="45720" rIns="91440" bIns="45720" anchor="t">
            <a:spAutoFit/>
          </a:bodyPr>
          <a:lstStyle/>
          <a:p>
            <a:r>
              <a:rPr lang="en-GB" sz="3200" noProof="0" dirty="0">
                <a:solidFill>
                  <a:schemeClr val="bg1"/>
                </a:solidFill>
                <a:latin typeface="Century Gothic"/>
              </a:rPr>
              <a:t>Multi-mission water level and water surface slope </a:t>
            </a:r>
            <a:endParaRPr lang="en-GB" sz="1400" noProof="0" dirty="0">
              <a:solidFill>
                <a:schemeClr val="bg1"/>
              </a:solidFill>
              <a:latin typeface="Century Gothic"/>
            </a:endParaRPr>
          </a:p>
        </p:txBody>
      </p:sp>
    </p:spTree>
    <p:extLst>
      <p:ext uri="{BB962C8B-B14F-4D97-AF65-F5344CB8AC3E}">
        <p14:creationId xmlns:p14="http://schemas.microsoft.com/office/powerpoint/2010/main" val="1929979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F79F7343-2208-499D-ABFE-A1705299DDF8}"/>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3" name="Picture 2" descr="A diagram of a measurement process&#10;&#10;AI-generated content may be incorrect.">
            <a:extLst>
              <a:ext uri="{FF2B5EF4-FFF2-40B4-BE49-F238E27FC236}">
                <a16:creationId xmlns:a16="http://schemas.microsoft.com/office/drawing/2014/main" id="{95399037-110C-0B74-BC11-EF8B87069094}"/>
              </a:ext>
            </a:extLst>
          </p:cNvPr>
          <p:cNvPicPr>
            <a:picLocks noChangeAspect="1"/>
          </p:cNvPicPr>
          <p:nvPr/>
        </p:nvPicPr>
        <p:blipFill>
          <a:blip r:embed="rId2"/>
          <a:stretch>
            <a:fillRect/>
          </a:stretch>
        </p:blipFill>
        <p:spPr>
          <a:xfrm>
            <a:off x="5425071" y="1166813"/>
            <a:ext cx="6667500" cy="4524375"/>
          </a:xfrm>
          <a:prstGeom prst="rect">
            <a:avLst/>
          </a:prstGeom>
        </p:spPr>
      </p:pic>
      <p:sp>
        <p:nvSpPr>
          <p:cNvPr id="5" name="TextBox 4">
            <a:extLst>
              <a:ext uri="{FF2B5EF4-FFF2-40B4-BE49-F238E27FC236}">
                <a16:creationId xmlns:a16="http://schemas.microsoft.com/office/drawing/2014/main" id="{2CECE7B2-EA5A-7DC8-566A-A3CF4FC98DF5}"/>
              </a:ext>
            </a:extLst>
          </p:cNvPr>
          <p:cNvSpPr txBox="1"/>
          <p:nvPr/>
        </p:nvSpPr>
        <p:spPr>
          <a:xfrm>
            <a:off x="151773" y="1162007"/>
            <a:ext cx="522669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Estimating river discharge at the selected gauges:</a:t>
            </a:r>
            <a:br>
              <a:rPr lang="en-GB" noProof="0">
                <a:ea typeface="Calibri"/>
                <a:cs typeface="Calibri"/>
              </a:rPr>
            </a:br>
            <a:br>
              <a:rPr lang="en-GB" noProof="0">
                <a:ea typeface="Calibri"/>
                <a:cs typeface="Calibri"/>
              </a:rPr>
            </a:br>
            <a:r>
              <a:rPr lang="en-GB" b="1" noProof="0">
                <a:ea typeface="Calibri"/>
                <a:cs typeface="Calibri"/>
              </a:rPr>
              <a:t>A</a:t>
            </a:r>
            <a:r>
              <a:rPr lang="en-GB" noProof="0">
                <a:ea typeface="Calibri"/>
                <a:cs typeface="Calibri"/>
              </a:rPr>
              <a:t> : River discharge from </a:t>
            </a:r>
            <a:r>
              <a:rPr lang="en-GB" noProof="0" err="1">
                <a:ea typeface="Calibri"/>
                <a:cs typeface="Calibri"/>
              </a:rPr>
              <a:t>multimission</a:t>
            </a:r>
            <a:r>
              <a:rPr lang="en-GB" noProof="0">
                <a:ea typeface="Calibri"/>
                <a:cs typeface="Calibri"/>
              </a:rPr>
              <a:t> water level, width, and reflectance time series at the location of the selected gauges</a:t>
            </a:r>
            <a:endParaRPr lang="en-GB" noProof="0"/>
          </a:p>
          <a:p>
            <a:endParaRPr lang="en-GB" noProof="0">
              <a:ea typeface="Calibri"/>
              <a:cs typeface="Calibri"/>
            </a:endParaRPr>
          </a:p>
          <a:p>
            <a:r>
              <a:rPr lang="en-GB" b="1" noProof="0">
                <a:ea typeface="Calibri"/>
                <a:cs typeface="Calibri"/>
              </a:rPr>
              <a:t>B</a:t>
            </a:r>
            <a:r>
              <a:rPr lang="en-GB" noProof="0">
                <a:ea typeface="Calibri"/>
                <a:cs typeface="Calibri"/>
              </a:rPr>
              <a:t>: Merged river discharge from all the above-mentioned sources (observations) at the location of the selected gauges</a:t>
            </a:r>
          </a:p>
          <a:p>
            <a:endParaRPr lang="en-GB" noProof="0">
              <a:ea typeface="Calibri"/>
              <a:cs typeface="Calibri"/>
            </a:endParaRPr>
          </a:p>
          <a:p>
            <a:endParaRPr lang="en-GB" noProof="0">
              <a:ea typeface="Calibri"/>
              <a:cs typeface="Calibri"/>
            </a:endParaRPr>
          </a:p>
        </p:txBody>
      </p:sp>
    </p:spTree>
    <p:extLst>
      <p:ext uri="{BB962C8B-B14F-4D97-AF65-F5344CB8AC3E}">
        <p14:creationId xmlns:p14="http://schemas.microsoft.com/office/powerpoint/2010/main" val="3689939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2B46-15EE-42FE-567F-58ADB9312169}"/>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1681EAA6-0F59-80A0-381E-FFEFF72FC101}"/>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A25EDF7D-D4EB-4606-4CB8-0F142F38BE6C}"/>
              </a:ext>
            </a:extLst>
          </p:cNvPr>
          <p:cNvSpPr txBox="1"/>
          <p:nvPr/>
        </p:nvSpPr>
        <p:spPr>
          <a:xfrm>
            <a:off x="154608" y="988893"/>
            <a:ext cx="1212573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A)</a:t>
            </a:r>
            <a:r>
              <a:rPr lang="en-GB" noProof="0">
                <a:ea typeface="Calibri"/>
                <a:cs typeface="Calibri"/>
              </a:rPr>
              <a:t>: </a:t>
            </a:r>
            <a:r>
              <a:rPr lang="en-GB" sz="1600" noProof="0">
                <a:ea typeface="Calibri"/>
                <a:cs typeface="Calibri"/>
              </a:rPr>
              <a:t>River discharge from </a:t>
            </a:r>
            <a:r>
              <a:rPr lang="en-GB" sz="1600" noProof="0" err="1">
                <a:ea typeface="Calibri"/>
                <a:cs typeface="Calibri"/>
              </a:rPr>
              <a:t>multimission</a:t>
            </a:r>
            <a:r>
              <a:rPr lang="en-GB" sz="1600" noProof="0">
                <a:ea typeface="Calibri"/>
                <a:cs typeface="Calibri"/>
              </a:rPr>
              <a:t> water level, width, and reflectance time series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2" name="Picture 1" descr="A screenshot of a website&#10;&#10;AI-generated content may be incorrect.">
            <a:extLst>
              <a:ext uri="{FF2B5EF4-FFF2-40B4-BE49-F238E27FC236}">
                <a16:creationId xmlns:a16="http://schemas.microsoft.com/office/drawing/2014/main" id="{463BE7DC-287B-F15D-3EEF-4D28297BB94B}"/>
              </a:ext>
            </a:extLst>
          </p:cNvPr>
          <p:cNvPicPr>
            <a:picLocks noChangeAspect="1"/>
          </p:cNvPicPr>
          <p:nvPr/>
        </p:nvPicPr>
        <p:blipFill>
          <a:blip r:embed="rId2"/>
          <a:stretch>
            <a:fillRect/>
          </a:stretch>
        </p:blipFill>
        <p:spPr>
          <a:xfrm>
            <a:off x="6416537" y="1569347"/>
            <a:ext cx="5510144" cy="2007567"/>
          </a:xfrm>
          <a:prstGeom prst="rect">
            <a:avLst/>
          </a:prstGeom>
        </p:spPr>
      </p:pic>
      <p:pic>
        <p:nvPicPr>
          <p:cNvPr id="6" name="Picture 5">
            <a:extLst>
              <a:ext uri="{FF2B5EF4-FFF2-40B4-BE49-F238E27FC236}">
                <a16:creationId xmlns:a16="http://schemas.microsoft.com/office/drawing/2014/main" id="{8F76BAAB-D493-B344-7368-368AEAB978A2}"/>
              </a:ext>
            </a:extLst>
          </p:cNvPr>
          <p:cNvPicPr>
            <a:picLocks noChangeAspect="1"/>
          </p:cNvPicPr>
          <p:nvPr/>
        </p:nvPicPr>
        <p:blipFill>
          <a:blip r:embed="rId3"/>
          <a:stretch>
            <a:fillRect/>
          </a:stretch>
        </p:blipFill>
        <p:spPr>
          <a:xfrm>
            <a:off x="148259" y="1735136"/>
            <a:ext cx="5998266" cy="3707988"/>
          </a:xfrm>
          <a:prstGeom prst="rect">
            <a:avLst/>
          </a:prstGeom>
        </p:spPr>
      </p:pic>
      <p:pic>
        <p:nvPicPr>
          <p:cNvPr id="7" name="Picture 6" descr="A graph of a river width&#10;&#10;AI-generated content may be incorrect.">
            <a:extLst>
              <a:ext uri="{FF2B5EF4-FFF2-40B4-BE49-F238E27FC236}">
                <a16:creationId xmlns:a16="http://schemas.microsoft.com/office/drawing/2014/main" id="{E20BDDA5-BF39-C77B-C87A-70BA9A9BA415}"/>
              </a:ext>
            </a:extLst>
          </p:cNvPr>
          <p:cNvPicPr>
            <a:picLocks noChangeAspect="1"/>
          </p:cNvPicPr>
          <p:nvPr/>
        </p:nvPicPr>
        <p:blipFill>
          <a:blip r:embed="rId4"/>
          <a:stretch>
            <a:fillRect/>
          </a:stretch>
        </p:blipFill>
        <p:spPr>
          <a:xfrm>
            <a:off x="6156877" y="3938518"/>
            <a:ext cx="5896942" cy="1929573"/>
          </a:xfrm>
          <a:prstGeom prst="rect">
            <a:avLst/>
          </a:prstGeom>
        </p:spPr>
      </p:pic>
    </p:spTree>
    <p:extLst>
      <p:ext uri="{BB962C8B-B14F-4D97-AF65-F5344CB8AC3E}">
        <p14:creationId xmlns:p14="http://schemas.microsoft.com/office/powerpoint/2010/main" val="400308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D97A-030D-F20D-6709-053F6686FCCF}"/>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AD98BAF8-2110-3C53-E875-4426CA70D20D}"/>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8E7F2A23-E599-344C-F81A-F2CD89E38D30}"/>
              </a:ext>
            </a:extLst>
          </p:cNvPr>
          <p:cNvSpPr txBox="1"/>
          <p:nvPr/>
        </p:nvSpPr>
        <p:spPr>
          <a:xfrm>
            <a:off x="154608" y="988893"/>
            <a:ext cx="1212573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A)</a:t>
            </a:r>
            <a:r>
              <a:rPr lang="en-GB" noProof="0">
                <a:ea typeface="Calibri"/>
                <a:cs typeface="Calibri"/>
              </a:rPr>
              <a:t>: </a:t>
            </a:r>
            <a:r>
              <a:rPr lang="en-GB" sz="1600" noProof="0">
                <a:ea typeface="Calibri"/>
                <a:cs typeface="Calibri"/>
              </a:rPr>
              <a:t>River discharge from </a:t>
            </a:r>
            <a:r>
              <a:rPr lang="en-GB" sz="1600" b="1" noProof="0" err="1">
                <a:ea typeface="Calibri"/>
                <a:cs typeface="Calibri"/>
              </a:rPr>
              <a:t>multimission</a:t>
            </a:r>
            <a:r>
              <a:rPr lang="en-GB" sz="1600" b="1" noProof="0">
                <a:ea typeface="Calibri"/>
                <a:cs typeface="Calibri"/>
              </a:rPr>
              <a:t> water level</a:t>
            </a:r>
            <a:r>
              <a:rPr lang="en-GB" sz="1600" noProof="0">
                <a:ea typeface="Calibri"/>
                <a:cs typeface="Calibri"/>
              </a:rPr>
              <a:t>, width, and reflectance time series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3" name="Picture 2" descr="A graph of water level and water level&#10;&#10;AI-generated content may be incorrect.">
            <a:extLst>
              <a:ext uri="{FF2B5EF4-FFF2-40B4-BE49-F238E27FC236}">
                <a16:creationId xmlns:a16="http://schemas.microsoft.com/office/drawing/2014/main" id="{85D4D24E-8A03-7998-8D1E-A8C6C26BC078}"/>
              </a:ext>
            </a:extLst>
          </p:cNvPr>
          <p:cNvPicPr>
            <a:picLocks noChangeAspect="1"/>
          </p:cNvPicPr>
          <p:nvPr/>
        </p:nvPicPr>
        <p:blipFill>
          <a:blip r:embed="rId2"/>
          <a:stretch>
            <a:fillRect/>
          </a:stretch>
        </p:blipFill>
        <p:spPr>
          <a:xfrm>
            <a:off x="1568174" y="1381288"/>
            <a:ext cx="8437219" cy="4680729"/>
          </a:xfrm>
          <a:prstGeom prst="rect">
            <a:avLst/>
          </a:prstGeom>
        </p:spPr>
      </p:pic>
    </p:spTree>
    <p:extLst>
      <p:ext uri="{BB962C8B-B14F-4D97-AF65-F5344CB8AC3E}">
        <p14:creationId xmlns:p14="http://schemas.microsoft.com/office/powerpoint/2010/main" val="55844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1B7889-877B-4458-96DD-C9B6A0D93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973" y="1462648"/>
            <a:ext cx="6980053" cy="4427163"/>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2CC90408-4EE7-44FC-A1C9-FFF44C4BC197}"/>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spTree>
    <p:extLst>
      <p:ext uri="{BB962C8B-B14F-4D97-AF65-F5344CB8AC3E}">
        <p14:creationId xmlns:p14="http://schemas.microsoft.com/office/powerpoint/2010/main" val="3394720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8145-C944-A99A-1129-FB4D18BD3A86}"/>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9FAEC1F4-F499-D208-D490-B45A57AAC126}"/>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6DE868F8-5E9D-6EEF-A686-270CEC30ADE3}"/>
              </a:ext>
            </a:extLst>
          </p:cNvPr>
          <p:cNvSpPr txBox="1"/>
          <p:nvPr/>
        </p:nvSpPr>
        <p:spPr>
          <a:xfrm>
            <a:off x="154608" y="988893"/>
            <a:ext cx="1212573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A)</a:t>
            </a:r>
            <a:r>
              <a:rPr lang="en-GB" noProof="0">
                <a:ea typeface="Calibri"/>
                <a:cs typeface="Calibri"/>
              </a:rPr>
              <a:t>: </a:t>
            </a:r>
            <a:r>
              <a:rPr lang="en-GB" sz="1600" noProof="0">
                <a:ea typeface="Calibri"/>
                <a:cs typeface="Calibri"/>
              </a:rPr>
              <a:t>River discharge from </a:t>
            </a:r>
            <a:r>
              <a:rPr lang="en-GB" sz="1600" noProof="0" err="1">
                <a:ea typeface="Calibri"/>
                <a:cs typeface="Calibri"/>
              </a:rPr>
              <a:t>multimission</a:t>
            </a:r>
            <a:r>
              <a:rPr lang="en-GB" sz="1600" noProof="0">
                <a:ea typeface="Calibri"/>
                <a:cs typeface="Calibri"/>
              </a:rPr>
              <a:t> water level, </a:t>
            </a:r>
            <a:r>
              <a:rPr lang="en-GB" sz="1600" b="1" noProof="0">
                <a:ea typeface="Calibri"/>
                <a:cs typeface="Calibri"/>
              </a:rPr>
              <a:t>width</a:t>
            </a:r>
            <a:r>
              <a:rPr lang="en-GB" sz="1600" noProof="0">
                <a:ea typeface="Calibri"/>
                <a:cs typeface="Calibri"/>
              </a:rPr>
              <a:t>, and reflectance time series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2" name="Picture 1">
            <a:extLst>
              <a:ext uri="{FF2B5EF4-FFF2-40B4-BE49-F238E27FC236}">
                <a16:creationId xmlns:a16="http://schemas.microsoft.com/office/drawing/2014/main" id="{5CECF5B8-5A7E-F657-3DCD-AF1446BE71BC}"/>
              </a:ext>
            </a:extLst>
          </p:cNvPr>
          <p:cNvPicPr>
            <a:picLocks noChangeAspect="1"/>
          </p:cNvPicPr>
          <p:nvPr/>
        </p:nvPicPr>
        <p:blipFill>
          <a:blip r:embed="rId2"/>
          <a:stretch>
            <a:fillRect/>
          </a:stretch>
        </p:blipFill>
        <p:spPr>
          <a:xfrm>
            <a:off x="906162" y="1842768"/>
            <a:ext cx="10389973" cy="3594654"/>
          </a:xfrm>
          <a:prstGeom prst="rect">
            <a:avLst/>
          </a:prstGeom>
        </p:spPr>
      </p:pic>
    </p:spTree>
    <p:extLst>
      <p:ext uri="{BB962C8B-B14F-4D97-AF65-F5344CB8AC3E}">
        <p14:creationId xmlns:p14="http://schemas.microsoft.com/office/powerpoint/2010/main" val="15467261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0441-2A21-16AF-D725-9B85EE61296F}"/>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77D39245-5FA8-A5A7-6E1C-9BE98D25E5BB}"/>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4EAC0D3B-2621-5EFE-9C65-42C7F9CEBED6}"/>
              </a:ext>
            </a:extLst>
          </p:cNvPr>
          <p:cNvSpPr txBox="1"/>
          <p:nvPr/>
        </p:nvSpPr>
        <p:spPr>
          <a:xfrm>
            <a:off x="154608" y="988893"/>
            <a:ext cx="1212573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A)</a:t>
            </a:r>
            <a:r>
              <a:rPr lang="en-GB" noProof="0">
                <a:ea typeface="Calibri"/>
                <a:cs typeface="Calibri"/>
              </a:rPr>
              <a:t>: </a:t>
            </a:r>
            <a:r>
              <a:rPr lang="en-GB" sz="1600" noProof="0">
                <a:ea typeface="Calibri"/>
                <a:cs typeface="Calibri"/>
              </a:rPr>
              <a:t>River discharge from </a:t>
            </a:r>
            <a:r>
              <a:rPr lang="en-GB" sz="1600" noProof="0" err="1">
                <a:ea typeface="Calibri"/>
                <a:cs typeface="Calibri"/>
              </a:rPr>
              <a:t>multimission</a:t>
            </a:r>
            <a:r>
              <a:rPr lang="en-GB" sz="1600" noProof="0">
                <a:ea typeface="Calibri"/>
                <a:cs typeface="Calibri"/>
              </a:rPr>
              <a:t> water level, width, and </a:t>
            </a:r>
            <a:r>
              <a:rPr lang="en-GB" sz="1600" b="1" noProof="0">
                <a:ea typeface="Calibri"/>
                <a:cs typeface="Calibri"/>
              </a:rPr>
              <a:t>reflectance time series</a:t>
            </a:r>
            <a:r>
              <a:rPr lang="en-GB" sz="1600" noProof="0">
                <a:ea typeface="Calibri"/>
                <a:cs typeface="Calibri"/>
              </a:rPr>
              <a:t>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3" name="Picture 2" descr="A screenshot of a graph&#10;&#10;AI-generated content may be incorrect.">
            <a:extLst>
              <a:ext uri="{FF2B5EF4-FFF2-40B4-BE49-F238E27FC236}">
                <a16:creationId xmlns:a16="http://schemas.microsoft.com/office/drawing/2014/main" id="{7874B7D6-CEB5-671E-3170-4A7F061C86E7}"/>
              </a:ext>
            </a:extLst>
          </p:cNvPr>
          <p:cNvPicPr>
            <a:picLocks noChangeAspect="1"/>
          </p:cNvPicPr>
          <p:nvPr/>
        </p:nvPicPr>
        <p:blipFill>
          <a:blip r:embed="rId2"/>
          <a:stretch>
            <a:fillRect/>
          </a:stretch>
        </p:blipFill>
        <p:spPr>
          <a:xfrm>
            <a:off x="154608" y="1389757"/>
            <a:ext cx="9353827" cy="4575443"/>
          </a:xfrm>
          <a:prstGeom prst="rect">
            <a:avLst/>
          </a:prstGeom>
        </p:spPr>
      </p:pic>
      <p:pic>
        <p:nvPicPr>
          <p:cNvPr id="7" name="Picture 6">
            <a:extLst>
              <a:ext uri="{FF2B5EF4-FFF2-40B4-BE49-F238E27FC236}">
                <a16:creationId xmlns:a16="http://schemas.microsoft.com/office/drawing/2014/main" id="{370658FD-3318-D405-F11E-4A7C8383508C}"/>
              </a:ext>
            </a:extLst>
          </p:cNvPr>
          <p:cNvPicPr>
            <a:picLocks noChangeAspect="1"/>
          </p:cNvPicPr>
          <p:nvPr/>
        </p:nvPicPr>
        <p:blipFill>
          <a:blip r:embed="rId3"/>
          <a:stretch>
            <a:fillRect/>
          </a:stretch>
        </p:blipFill>
        <p:spPr>
          <a:xfrm>
            <a:off x="8884616" y="1718641"/>
            <a:ext cx="2064854" cy="681934"/>
          </a:xfrm>
          <a:prstGeom prst="rect">
            <a:avLst/>
          </a:prstGeom>
        </p:spPr>
      </p:pic>
      <p:sp>
        <p:nvSpPr>
          <p:cNvPr id="2" name="TextBox 1">
            <a:extLst>
              <a:ext uri="{FF2B5EF4-FFF2-40B4-BE49-F238E27FC236}">
                <a16:creationId xmlns:a16="http://schemas.microsoft.com/office/drawing/2014/main" id="{F0C8ED62-A245-F594-0BE4-8BAC5792B0F8}"/>
              </a:ext>
            </a:extLst>
          </p:cNvPr>
          <p:cNvSpPr txBox="1"/>
          <p:nvPr/>
        </p:nvSpPr>
        <p:spPr>
          <a:xfrm>
            <a:off x="8890000" y="2468217"/>
            <a:ext cx="303695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noProof="0"/>
              <a:t>To merge different reflectance products, we follow the approach introduced in:</a:t>
            </a:r>
            <a:br>
              <a:rPr lang="en-GB" sz="1200" noProof="0"/>
            </a:br>
            <a:br>
              <a:rPr lang="en-GB" sz="1200" noProof="0"/>
            </a:br>
            <a:r>
              <a:rPr lang="en-GB" sz="1200" noProof="0"/>
              <a:t>Filippucci, P., Sahoo, D. P., &amp; Tarpanelli, A. (2025). Two decades of river discharge from multi-mission multispectral data. </a:t>
            </a:r>
            <a:r>
              <a:rPr lang="en-GB" sz="1200" i="1" noProof="0"/>
              <a:t>Remote Sensing of Environment</a:t>
            </a:r>
            <a:r>
              <a:rPr lang="en-GB" sz="1200" noProof="0"/>
              <a:t>, </a:t>
            </a:r>
            <a:r>
              <a:rPr lang="en-GB" sz="1200" i="1" noProof="0"/>
              <a:t>329</a:t>
            </a:r>
            <a:r>
              <a:rPr lang="en-GB" sz="1200" noProof="0"/>
              <a:t>, 114919.</a:t>
            </a:r>
            <a:endParaRPr lang="en-GB" sz="1200" noProof="0">
              <a:ea typeface="Calibri"/>
              <a:cs typeface="Calibri"/>
            </a:endParaRPr>
          </a:p>
          <a:p>
            <a:pPr algn="ctr"/>
            <a:endParaRPr lang="en-GB" sz="1200" noProof="0">
              <a:ea typeface="Calibri"/>
              <a:cs typeface="Calibri"/>
            </a:endParaRPr>
          </a:p>
        </p:txBody>
      </p:sp>
    </p:spTree>
    <p:extLst>
      <p:ext uri="{BB962C8B-B14F-4D97-AF65-F5344CB8AC3E}">
        <p14:creationId xmlns:p14="http://schemas.microsoft.com/office/powerpoint/2010/main" val="2332795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14185-0168-7AA3-F61D-0340DF966528}"/>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5EA8DA71-2C6E-5E1D-4814-7E37BBE18137}"/>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B1D0F733-C451-8271-9373-5DFD5CF334A1}"/>
              </a:ext>
            </a:extLst>
          </p:cNvPr>
          <p:cNvSpPr txBox="1"/>
          <p:nvPr/>
        </p:nvSpPr>
        <p:spPr>
          <a:xfrm>
            <a:off x="154608" y="988893"/>
            <a:ext cx="1212573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B)</a:t>
            </a:r>
            <a:r>
              <a:rPr lang="en-GB" noProof="0">
                <a:ea typeface="Calibri"/>
                <a:cs typeface="Calibri"/>
              </a:rPr>
              <a:t>: </a:t>
            </a:r>
            <a:r>
              <a:rPr lang="en-GB" sz="1600" noProof="0">
                <a:ea typeface="+mn-lt"/>
                <a:cs typeface="+mn-lt"/>
              </a:rPr>
              <a:t>Merged river discharge from all the above-mentioned sources (observations)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6" name="Picture 5" descr="A diagram of a flowchart&#10;&#10;AI-generated content may be incorrect.">
            <a:extLst>
              <a:ext uri="{FF2B5EF4-FFF2-40B4-BE49-F238E27FC236}">
                <a16:creationId xmlns:a16="http://schemas.microsoft.com/office/drawing/2014/main" id="{D8486FC9-FAAC-A003-1F54-A58F321ABF44}"/>
              </a:ext>
            </a:extLst>
          </p:cNvPr>
          <p:cNvPicPr>
            <a:picLocks noChangeAspect="1"/>
          </p:cNvPicPr>
          <p:nvPr/>
        </p:nvPicPr>
        <p:blipFill>
          <a:blip r:embed="rId2"/>
          <a:stretch>
            <a:fillRect/>
          </a:stretch>
        </p:blipFill>
        <p:spPr>
          <a:xfrm>
            <a:off x="1869247" y="1877735"/>
            <a:ext cx="7901332" cy="3720962"/>
          </a:xfrm>
          <a:prstGeom prst="rect">
            <a:avLst/>
          </a:prstGeom>
        </p:spPr>
      </p:pic>
      <p:cxnSp>
        <p:nvCxnSpPr>
          <p:cNvPr id="3" name="Straight Arrow Connector 2">
            <a:extLst>
              <a:ext uri="{FF2B5EF4-FFF2-40B4-BE49-F238E27FC236}">
                <a16:creationId xmlns:a16="http://schemas.microsoft.com/office/drawing/2014/main" id="{CD311BB1-18D4-9478-AF4A-1C3A5B2F6416}"/>
              </a:ext>
            </a:extLst>
          </p:cNvPr>
          <p:cNvCxnSpPr/>
          <p:nvPr/>
        </p:nvCxnSpPr>
        <p:spPr>
          <a:xfrm flipH="1">
            <a:off x="4829961" y="4846567"/>
            <a:ext cx="826389" cy="120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84141-29E9-B797-8110-8AB6EBBA8D4D}"/>
              </a:ext>
            </a:extLst>
          </p:cNvPr>
          <p:cNvSpPr txBox="1"/>
          <p:nvPr/>
        </p:nvSpPr>
        <p:spPr>
          <a:xfrm>
            <a:off x="2771234" y="4469596"/>
            <a:ext cx="24677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noProof="0">
                <a:solidFill>
                  <a:schemeClr val="tx2"/>
                </a:solidFill>
                <a:ea typeface="Calibri"/>
                <a:cs typeface="Calibri"/>
              </a:rPr>
              <a:t>Remove cases with KGE&lt;0.2</a:t>
            </a:r>
          </a:p>
        </p:txBody>
      </p:sp>
    </p:spTree>
    <p:extLst>
      <p:ext uri="{BB962C8B-B14F-4D97-AF65-F5344CB8AC3E}">
        <p14:creationId xmlns:p14="http://schemas.microsoft.com/office/powerpoint/2010/main" val="6811082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E7426-3D97-8E6B-9160-729731CAE72F}"/>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1FAADEC1-FF24-6563-4464-7E53E38DBCC1}"/>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722F1C84-DC5E-0599-B2A6-A7DF517B2021}"/>
              </a:ext>
            </a:extLst>
          </p:cNvPr>
          <p:cNvSpPr txBox="1"/>
          <p:nvPr/>
        </p:nvSpPr>
        <p:spPr>
          <a:xfrm>
            <a:off x="154608" y="988893"/>
            <a:ext cx="1212573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B)</a:t>
            </a:r>
            <a:r>
              <a:rPr lang="en-GB" noProof="0">
                <a:ea typeface="Calibri"/>
                <a:cs typeface="Calibri"/>
              </a:rPr>
              <a:t>: </a:t>
            </a:r>
            <a:r>
              <a:rPr lang="en-GB" sz="1600" noProof="0">
                <a:ea typeface="+mn-lt"/>
                <a:cs typeface="+mn-lt"/>
              </a:rPr>
              <a:t>Merged river discharge from all the above-mentioned sources (observations)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3" name="Picture 2">
            <a:extLst>
              <a:ext uri="{FF2B5EF4-FFF2-40B4-BE49-F238E27FC236}">
                <a16:creationId xmlns:a16="http://schemas.microsoft.com/office/drawing/2014/main" id="{9EAD4355-E4E3-AB6D-A898-63F1FB545529}"/>
              </a:ext>
            </a:extLst>
          </p:cNvPr>
          <p:cNvPicPr>
            <a:picLocks noChangeAspect="1"/>
          </p:cNvPicPr>
          <p:nvPr/>
        </p:nvPicPr>
        <p:blipFill>
          <a:blip r:embed="rId2"/>
          <a:stretch>
            <a:fillRect/>
          </a:stretch>
        </p:blipFill>
        <p:spPr>
          <a:xfrm>
            <a:off x="452783" y="1715171"/>
            <a:ext cx="11076609" cy="3836268"/>
          </a:xfrm>
          <a:prstGeom prst="rect">
            <a:avLst/>
          </a:prstGeom>
        </p:spPr>
      </p:pic>
    </p:spTree>
    <p:extLst>
      <p:ext uri="{BB962C8B-B14F-4D97-AF65-F5344CB8AC3E}">
        <p14:creationId xmlns:p14="http://schemas.microsoft.com/office/powerpoint/2010/main" val="3127041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91FA-FFDC-4310-37E4-A3D3B2356B14}"/>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C4107FFE-DA20-FC2F-0D1D-787A04E3ADEE}"/>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pic>
        <p:nvPicPr>
          <p:cNvPr id="2" name="Picture 1" descr="A collage of maps with different locations&#10;&#10;AI-generated content may be incorrect.">
            <a:extLst>
              <a:ext uri="{FF2B5EF4-FFF2-40B4-BE49-F238E27FC236}">
                <a16:creationId xmlns:a16="http://schemas.microsoft.com/office/drawing/2014/main" id="{CBDD1E3A-0EE6-D215-0AF6-6EBF233009AE}"/>
              </a:ext>
            </a:extLst>
          </p:cNvPr>
          <p:cNvPicPr>
            <a:picLocks noChangeAspect="1"/>
          </p:cNvPicPr>
          <p:nvPr/>
        </p:nvPicPr>
        <p:blipFill>
          <a:blip r:embed="rId2"/>
          <a:stretch>
            <a:fillRect/>
          </a:stretch>
        </p:blipFill>
        <p:spPr>
          <a:xfrm>
            <a:off x="2099712" y="933785"/>
            <a:ext cx="10033001" cy="5233824"/>
          </a:xfrm>
          <a:prstGeom prst="rect">
            <a:avLst/>
          </a:prstGeom>
        </p:spPr>
      </p:pic>
      <p:sp>
        <p:nvSpPr>
          <p:cNvPr id="3" name="TextBox 2">
            <a:extLst>
              <a:ext uri="{FF2B5EF4-FFF2-40B4-BE49-F238E27FC236}">
                <a16:creationId xmlns:a16="http://schemas.microsoft.com/office/drawing/2014/main" id="{E118A718-0CE5-2E72-2707-4685E6FF9472}"/>
              </a:ext>
            </a:extLst>
          </p:cNvPr>
          <p:cNvSpPr txBox="1"/>
          <p:nvPr/>
        </p:nvSpPr>
        <p:spPr>
          <a:xfrm>
            <a:off x="-623" y="1313062"/>
            <a:ext cx="23503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noProof="0">
                <a:ea typeface="Calibri"/>
                <a:cs typeface="Calibri"/>
              </a:rPr>
              <a:t>Accepted merged discharge</a:t>
            </a:r>
            <a:endParaRPr lang="en-GB" sz="1400" noProof="0"/>
          </a:p>
        </p:txBody>
      </p:sp>
      <p:sp>
        <p:nvSpPr>
          <p:cNvPr id="5" name="TextBox 4">
            <a:extLst>
              <a:ext uri="{FF2B5EF4-FFF2-40B4-BE49-F238E27FC236}">
                <a16:creationId xmlns:a16="http://schemas.microsoft.com/office/drawing/2014/main" id="{D5F9C7DA-AA73-AF68-3825-8DF90D6EC2AA}"/>
              </a:ext>
            </a:extLst>
          </p:cNvPr>
          <p:cNvSpPr txBox="1"/>
          <p:nvPr/>
        </p:nvSpPr>
        <p:spPr>
          <a:xfrm>
            <a:off x="33252" y="2290558"/>
            <a:ext cx="22058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noProof="0">
                <a:ea typeface="Calibri"/>
                <a:cs typeface="Calibri"/>
              </a:rPr>
              <a:t>Rejected merged discharge</a:t>
            </a:r>
            <a:endParaRPr lang="en-GB" sz="1400" noProof="0"/>
          </a:p>
        </p:txBody>
      </p:sp>
      <p:sp>
        <p:nvSpPr>
          <p:cNvPr id="6" name="Oval 5">
            <a:extLst>
              <a:ext uri="{FF2B5EF4-FFF2-40B4-BE49-F238E27FC236}">
                <a16:creationId xmlns:a16="http://schemas.microsoft.com/office/drawing/2014/main" id="{523BE453-005F-0B03-C2B1-DCEB86A18B62}"/>
              </a:ext>
            </a:extLst>
          </p:cNvPr>
          <p:cNvSpPr/>
          <p:nvPr/>
        </p:nvSpPr>
        <p:spPr>
          <a:xfrm>
            <a:off x="918698" y="1024031"/>
            <a:ext cx="168664" cy="180711"/>
          </a:xfrm>
          <a:prstGeom prst="ellipse">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Oval 6">
            <a:extLst>
              <a:ext uri="{FF2B5EF4-FFF2-40B4-BE49-F238E27FC236}">
                <a16:creationId xmlns:a16="http://schemas.microsoft.com/office/drawing/2014/main" id="{AE216041-D1DF-3F69-FB8D-62E5CD211E26}"/>
              </a:ext>
            </a:extLst>
          </p:cNvPr>
          <p:cNvSpPr/>
          <p:nvPr/>
        </p:nvSpPr>
        <p:spPr>
          <a:xfrm>
            <a:off x="898103" y="2064058"/>
            <a:ext cx="168664" cy="180711"/>
          </a:xfrm>
          <a:prstGeom prst="ellipse">
            <a:avLst/>
          </a:prstGeom>
          <a:solidFill>
            <a:srgbClr val="EB644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24203396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881F7-94EB-BC27-0E26-8420B159FF80}"/>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66598104-9025-948D-87D0-06B7F3D7C33B}"/>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8E63DF97-0397-46D2-33A9-AB91A47348BE}"/>
              </a:ext>
            </a:extLst>
          </p:cNvPr>
          <p:cNvSpPr txBox="1"/>
          <p:nvPr/>
        </p:nvSpPr>
        <p:spPr>
          <a:xfrm>
            <a:off x="154608" y="988893"/>
            <a:ext cx="1212573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B)</a:t>
            </a:r>
            <a:r>
              <a:rPr lang="en-GB" noProof="0">
                <a:ea typeface="Calibri"/>
                <a:cs typeface="Calibri"/>
              </a:rPr>
              <a:t>: </a:t>
            </a:r>
            <a:r>
              <a:rPr lang="en-GB" sz="1600" noProof="0">
                <a:ea typeface="+mn-lt"/>
                <a:cs typeface="+mn-lt"/>
              </a:rPr>
              <a:t>Merged river discharge from all the above-mentioned sources (observations)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graphicFrame>
        <p:nvGraphicFramePr>
          <p:cNvPr id="2" name="Table 1">
            <a:extLst>
              <a:ext uri="{FF2B5EF4-FFF2-40B4-BE49-F238E27FC236}">
                <a16:creationId xmlns:a16="http://schemas.microsoft.com/office/drawing/2014/main" id="{04E772DE-CF3D-C3BA-4795-B7F56E051520}"/>
              </a:ext>
            </a:extLst>
          </p:cNvPr>
          <p:cNvGraphicFramePr>
            <a:graphicFrameLocks noGrp="1"/>
          </p:cNvGraphicFramePr>
          <p:nvPr>
            <p:extLst>
              <p:ext uri="{D42A27DB-BD31-4B8C-83A1-F6EECF244321}">
                <p14:modId xmlns:p14="http://schemas.microsoft.com/office/powerpoint/2010/main" val="2633323712"/>
              </p:ext>
            </p:extLst>
          </p:nvPr>
        </p:nvGraphicFramePr>
        <p:xfrm>
          <a:off x="387620" y="1713212"/>
          <a:ext cx="8168640" cy="3708397"/>
        </p:xfrm>
        <a:graphic>
          <a:graphicData uri="http://schemas.openxmlformats.org/drawingml/2006/table">
            <a:tbl>
              <a:tblPr firstRow="1" bandRow="1">
                <a:tableStyleId>{5C22544A-7EE6-4342-B048-85BDC9FD1C3A}</a:tableStyleId>
              </a:tblPr>
              <a:tblGrid>
                <a:gridCol w="2042160">
                  <a:extLst>
                    <a:ext uri="{9D8B030D-6E8A-4147-A177-3AD203B41FA5}">
                      <a16:colId xmlns:a16="http://schemas.microsoft.com/office/drawing/2014/main" val="1862295585"/>
                    </a:ext>
                  </a:extLst>
                </a:gridCol>
                <a:gridCol w="2042160">
                  <a:extLst>
                    <a:ext uri="{9D8B030D-6E8A-4147-A177-3AD203B41FA5}">
                      <a16:colId xmlns:a16="http://schemas.microsoft.com/office/drawing/2014/main" val="1402083125"/>
                    </a:ext>
                  </a:extLst>
                </a:gridCol>
                <a:gridCol w="2042160">
                  <a:extLst>
                    <a:ext uri="{9D8B030D-6E8A-4147-A177-3AD203B41FA5}">
                      <a16:colId xmlns:a16="http://schemas.microsoft.com/office/drawing/2014/main" val="2159046476"/>
                    </a:ext>
                  </a:extLst>
                </a:gridCol>
                <a:gridCol w="2042160">
                  <a:extLst>
                    <a:ext uri="{9D8B030D-6E8A-4147-A177-3AD203B41FA5}">
                      <a16:colId xmlns:a16="http://schemas.microsoft.com/office/drawing/2014/main" val="2567331058"/>
                    </a:ext>
                  </a:extLst>
                </a:gridCol>
              </a:tblGrid>
              <a:tr h="370840">
                <a:tc>
                  <a:txBody>
                    <a:bodyPr/>
                    <a:lstStyle/>
                    <a:p>
                      <a:pPr lvl="0">
                        <a:buNone/>
                      </a:pPr>
                      <a:r>
                        <a:rPr lang="en-GB" noProof="0"/>
                        <a:t>Basin</a:t>
                      </a:r>
                    </a:p>
                  </a:txBody>
                  <a:tcPr/>
                </a:tc>
                <a:tc>
                  <a:txBody>
                    <a:bodyPr/>
                    <a:lstStyle/>
                    <a:p>
                      <a:r>
                        <a:rPr lang="en-GB" noProof="0"/>
                        <a:t># Merged Q</a:t>
                      </a:r>
                    </a:p>
                  </a:txBody>
                  <a:tcPr/>
                </a:tc>
                <a:tc>
                  <a:txBody>
                    <a:bodyPr/>
                    <a:lstStyle/>
                    <a:p>
                      <a:r>
                        <a:rPr lang="en-GB" noProof="0"/>
                        <a:t># No Merged Q</a:t>
                      </a:r>
                    </a:p>
                  </a:txBody>
                  <a:tcPr/>
                </a:tc>
                <a:tc>
                  <a:txBody>
                    <a:bodyPr/>
                    <a:lstStyle/>
                    <a:p>
                      <a:r>
                        <a:rPr lang="en-GB" noProof="0"/>
                        <a:t># Total</a:t>
                      </a:r>
                    </a:p>
                  </a:txBody>
                  <a:tcPr/>
                </a:tc>
                <a:extLst>
                  <a:ext uri="{0D108BD9-81ED-4DB2-BD59-A6C34878D82A}">
                    <a16:rowId xmlns:a16="http://schemas.microsoft.com/office/drawing/2014/main" val="1428612440"/>
                  </a:ext>
                </a:extLst>
              </a:tr>
              <a:tr h="370840">
                <a:tc>
                  <a:txBody>
                    <a:bodyPr/>
                    <a:lstStyle/>
                    <a:p>
                      <a:pPr lvl="0" algn="l">
                        <a:lnSpc>
                          <a:spcPct val="100000"/>
                        </a:lnSpc>
                        <a:spcBef>
                          <a:spcPts val="0"/>
                        </a:spcBef>
                        <a:spcAft>
                          <a:spcPts val="0"/>
                        </a:spcAft>
                        <a:buNone/>
                      </a:pPr>
                      <a:r>
                        <a:rPr lang="en-GB" sz="1800" b="0" i="0" u="none" strike="noStrike" noProof="0" err="1">
                          <a:latin typeface="Calibri"/>
                        </a:rPr>
                        <a:t>Bramhaputra</a:t>
                      </a:r>
                      <a:endParaRPr lang="en-GB" noProof="0"/>
                    </a:p>
                  </a:txBody>
                  <a:tcPr/>
                </a:tc>
                <a:tc>
                  <a:txBody>
                    <a:bodyPr/>
                    <a:lstStyle/>
                    <a:p>
                      <a:r>
                        <a:rPr lang="en-GB" noProof="0"/>
                        <a:t>15</a:t>
                      </a:r>
                    </a:p>
                  </a:txBody>
                  <a:tcPr/>
                </a:tc>
                <a:tc>
                  <a:txBody>
                    <a:bodyPr/>
                    <a:lstStyle/>
                    <a:p>
                      <a:r>
                        <a:rPr lang="en-GB" noProof="0"/>
                        <a:t>6</a:t>
                      </a:r>
                    </a:p>
                  </a:txBody>
                  <a:tcPr/>
                </a:tc>
                <a:tc>
                  <a:txBody>
                    <a:bodyPr/>
                    <a:lstStyle/>
                    <a:p>
                      <a:r>
                        <a:rPr lang="en-GB" noProof="0"/>
                        <a:t>21</a:t>
                      </a:r>
                    </a:p>
                  </a:txBody>
                  <a:tcPr/>
                </a:tc>
                <a:extLst>
                  <a:ext uri="{0D108BD9-81ED-4DB2-BD59-A6C34878D82A}">
                    <a16:rowId xmlns:a16="http://schemas.microsoft.com/office/drawing/2014/main" val="2272870700"/>
                  </a:ext>
                </a:extLst>
              </a:tr>
              <a:tr h="370840">
                <a:tc>
                  <a:txBody>
                    <a:bodyPr/>
                    <a:lstStyle/>
                    <a:p>
                      <a:r>
                        <a:rPr lang="en-GB" noProof="0"/>
                        <a:t>Congo</a:t>
                      </a:r>
                    </a:p>
                  </a:txBody>
                  <a:tcPr/>
                </a:tc>
                <a:tc>
                  <a:txBody>
                    <a:bodyPr/>
                    <a:lstStyle/>
                    <a:p>
                      <a:r>
                        <a:rPr lang="en-GB" noProof="0"/>
                        <a:t>18</a:t>
                      </a:r>
                    </a:p>
                  </a:txBody>
                  <a:tcPr/>
                </a:tc>
                <a:tc>
                  <a:txBody>
                    <a:bodyPr/>
                    <a:lstStyle/>
                    <a:p>
                      <a:r>
                        <a:rPr lang="en-GB" noProof="0"/>
                        <a:t>5</a:t>
                      </a:r>
                    </a:p>
                  </a:txBody>
                  <a:tcPr/>
                </a:tc>
                <a:tc>
                  <a:txBody>
                    <a:bodyPr/>
                    <a:lstStyle/>
                    <a:p>
                      <a:r>
                        <a:rPr lang="en-GB" noProof="0"/>
                        <a:t>23</a:t>
                      </a:r>
                    </a:p>
                  </a:txBody>
                  <a:tcPr/>
                </a:tc>
                <a:extLst>
                  <a:ext uri="{0D108BD9-81ED-4DB2-BD59-A6C34878D82A}">
                    <a16:rowId xmlns:a16="http://schemas.microsoft.com/office/drawing/2014/main" val="1943700654"/>
                  </a:ext>
                </a:extLst>
              </a:tr>
              <a:tr h="370840">
                <a:tc>
                  <a:txBody>
                    <a:bodyPr/>
                    <a:lstStyle/>
                    <a:p>
                      <a:r>
                        <a:rPr lang="en-GB" noProof="0"/>
                        <a:t>Danube</a:t>
                      </a:r>
                    </a:p>
                  </a:txBody>
                  <a:tcPr/>
                </a:tc>
                <a:tc>
                  <a:txBody>
                    <a:bodyPr/>
                    <a:lstStyle/>
                    <a:p>
                      <a:r>
                        <a:rPr lang="en-GB" noProof="0"/>
                        <a:t>42</a:t>
                      </a:r>
                    </a:p>
                  </a:txBody>
                  <a:tcPr/>
                </a:tc>
                <a:tc>
                  <a:txBody>
                    <a:bodyPr/>
                    <a:lstStyle/>
                    <a:p>
                      <a:r>
                        <a:rPr lang="en-GB" noProof="0"/>
                        <a:t>4</a:t>
                      </a:r>
                    </a:p>
                  </a:txBody>
                  <a:tcPr/>
                </a:tc>
                <a:tc>
                  <a:txBody>
                    <a:bodyPr/>
                    <a:lstStyle/>
                    <a:p>
                      <a:r>
                        <a:rPr lang="en-GB" noProof="0"/>
                        <a:t>46</a:t>
                      </a:r>
                    </a:p>
                  </a:txBody>
                  <a:tcPr/>
                </a:tc>
                <a:extLst>
                  <a:ext uri="{0D108BD9-81ED-4DB2-BD59-A6C34878D82A}">
                    <a16:rowId xmlns:a16="http://schemas.microsoft.com/office/drawing/2014/main" val="3560247012"/>
                  </a:ext>
                </a:extLst>
              </a:tr>
              <a:tr h="370840">
                <a:tc>
                  <a:txBody>
                    <a:bodyPr/>
                    <a:lstStyle/>
                    <a:p>
                      <a:r>
                        <a:rPr lang="en-GB" noProof="0"/>
                        <a:t>Ebro</a:t>
                      </a:r>
                    </a:p>
                  </a:txBody>
                  <a:tcPr/>
                </a:tc>
                <a:tc>
                  <a:txBody>
                    <a:bodyPr/>
                    <a:lstStyle/>
                    <a:p>
                      <a:r>
                        <a:rPr lang="en-GB" noProof="0"/>
                        <a:t>21</a:t>
                      </a:r>
                    </a:p>
                  </a:txBody>
                  <a:tcPr/>
                </a:tc>
                <a:tc>
                  <a:txBody>
                    <a:bodyPr/>
                    <a:lstStyle/>
                    <a:p>
                      <a:r>
                        <a:rPr lang="en-GB" noProof="0"/>
                        <a:t>14</a:t>
                      </a:r>
                    </a:p>
                  </a:txBody>
                  <a:tcPr/>
                </a:tc>
                <a:tc>
                  <a:txBody>
                    <a:bodyPr/>
                    <a:lstStyle/>
                    <a:p>
                      <a:r>
                        <a:rPr lang="en-GB" noProof="0"/>
                        <a:t>35</a:t>
                      </a:r>
                    </a:p>
                  </a:txBody>
                  <a:tcPr/>
                </a:tc>
                <a:extLst>
                  <a:ext uri="{0D108BD9-81ED-4DB2-BD59-A6C34878D82A}">
                    <a16:rowId xmlns:a16="http://schemas.microsoft.com/office/drawing/2014/main" val="1613998414"/>
                  </a:ext>
                </a:extLst>
              </a:tr>
              <a:tr h="370840">
                <a:tc>
                  <a:txBody>
                    <a:bodyPr/>
                    <a:lstStyle/>
                    <a:p>
                      <a:r>
                        <a:rPr lang="en-GB" noProof="0"/>
                        <a:t>Negro</a:t>
                      </a:r>
                    </a:p>
                  </a:txBody>
                  <a:tcPr/>
                </a:tc>
                <a:tc>
                  <a:txBody>
                    <a:bodyPr/>
                    <a:lstStyle/>
                    <a:p>
                      <a:r>
                        <a:rPr lang="en-GB" noProof="0"/>
                        <a:t>25</a:t>
                      </a:r>
                    </a:p>
                  </a:txBody>
                  <a:tcPr/>
                </a:tc>
                <a:tc>
                  <a:txBody>
                    <a:bodyPr/>
                    <a:lstStyle/>
                    <a:p>
                      <a:r>
                        <a:rPr lang="en-GB" noProof="0"/>
                        <a:t>0</a:t>
                      </a:r>
                    </a:p>
                  </a:txBody>
                  <a:tcPr/>
                </a:tc>
                <a:tc>
                  <a:txBody>
                    <a:bodyPr/>
                    <a:lstStyle/>
                    <a:p>
                      <a:r>
                        <a:rPr lang="en-GB" noProof="0"/>
                        <a:t>25</a:t>
                      </a:r>
                    </a:p>
                  </a:txBody>
                  <a:tcPr/>
                </a:tc>
                <a:extLst>
                  <a:ext uri="{0D108BD9-81ED-4DB2-BD59-A6C34878D82A}">
                    <a16:rowId xmlns:a16="http://schemas.microsoft.com/office/drawing/2014/main" val="493036792"/>
                  </a:ext>
                </a:extLst>
              </a:tr>
              <a:tr h="370840">
                <a:tc>
                  <a:txBody>
                    <a:bodyPr/>
                    <a:lstStyle/>
                    <a:p>
                      <a:r>
                        <a:rPr lang="en-GB" noProof="0"/>
                        <a:t>Niger</a:t>
                      </a:r>
                    </a:p>
                  </a:txBody>
                  <a:tcPr/>
                </a:tc>
                <a:tc>
                  <a:txBody>
                    <a:bodyPr/>
                    <a:lstStyle/>
                    <a:p>
                      <a:r>
                        <a:rPr lang="en-GB" noProof="0"/>
                        <a:t>33</a:t>
                      </a:r>
                    </a:p>
                  </a:txBody>
                  <a:tcPr/>
                </a:tc>
                <a:tc>
                  <a:txBody>
                    <a:bodyPr/>
                    <a:lstStyle/>
                    <a:p>
                      <a:r>
                        <a:rPr lang="en-GB" noProof="0"/>
                        <a:t>14</a:t>
                      </a:r>
                    </a:p>
                  </a:txBody>
                  <a:tcPr/>
                </a:tc>
                <a:tc>
                  <a:txBody>
                    <a:bodyPr/>
                    <a:lstStyle/>
                    <a:p>
                      <a:r>
                        <a:rPr lang="en-GB" noProof="0"/>
                        <a:t>47</a:t>
                      </a:r>
                    </a:p>
                  </a:txBody>
                  <a:tcPr/>
                </a:tc>
                <a:extLst>
                  <a:ext uri="{0D108BD9-81ED-4DB2-BD59-A6C34878D82A}">
                    <a16:rowId xmlns:a16="http://schemas.microsoft.com/office/drawing/2014/main" val="1005531272"/>
                  </a:ext>
                </a:extLst>
              </a:tr>
              <a:tr h="370840">
                <a:tc>
                  <a:txBody>
                    <a:bodyPr/>
                    <a:lstStyle/>
                    <a:p>
                      <a:r>
                        <a:rPr lang="en-GB" noProof="0"/>
                        <a:t>Po</a:t>
                      </a:r>
                    </a:p>
                  </a:txBody>
                  <a:tcPr/>
                </a:tc>
                <a:tc>
                  <a:txBody>
                    <a:bodyPr/>
                    <a:lstStyle/>
                    <a:p>
                      <a:r>
                        <a:rPr lang="en-GB" noProof="0"/>
                        <a:t>28</a:t>
                      </a:r>
                    </a:p>
                  </a:txBody>
                  <a:tcPr/>
                </a:tc>
                <a:tc>
                  <a:txBody>
                    <a:bodyPr/>
                    <a:lstStyle/>
                    <a:p>
                      <a:r>
                        <a:rPr lang="en-GB" noProof="0"/>
                        <a:t>10</a:t>
                      </a:r>
                    </a:p>
                  </a:txBody>
                  <a:tcPr/>
                </a:tc>
                <a:tc>
                  <a:txBody>
                    <a:bodyPr/>
                    <a:lstStyle/>
                    <a:p>
                      <a:r>
                        <a:rPr lang="en-GB" noProof="0"/>
                        <a:t>38</a:t>
                      </a:r>
                    </a:p>
                  </a:txBody>
                  <a:tcPr/>
                </a:tc>
                <a:extLst>
                  <a:ext uri="{0D108BD9-81ED-4DB2-BD59-A6C34878D82A}">
                    <a16:rowId xmlns:a16="http://schemas.microsoft.com/office/drawing/2014/main" val="3299046177"/>
                  </a:ext>
                </a:extLst>
              </a:tr>
              <a:tr h="370839">
                <a:tc>
                  <a:txBody>
                    <a:bodyPr/>
                    <a:lstStyle/>
                    <a:p>
                      <a:pPr lvl="0">
                        <a:buNone/>
                      </a:pPr>
                      <a:r>
                        <a:rPr lang="en-GB" noProof="0"/>
                        <a:t>Rhine</a:t>
                      </a:r>
                    </a:p>
                  </a:txBody>
                  <a:tcPr/>
                </a:tc>
                <a:tc>
                  <a:txBody>
                    <a:bodyPr/>
                    <a:lstStyle/>
                    <a:p>
                      <a:pPr lvl="0">
                        <a:buNone/>
                      </a:pPr>
                      <a:r>
                        <a:rPr lang="en-GB" noProof="0"/>
                        <a:t>25</a:t>
                      </a:r>
                    </a:p>
                  </a:txBody>
                  <a:tcPr/>
                </a:tc>
                <a:tc>
                  <a:txBody>
                    <a:bodyPr/>
                    <a:lstStyle/>
                    <a:p>
                      <a:pPr lvl="0">
                        <a:buNone/>
                      </a:pPr>
                      <a:r>
                        <a:rPr lang="en-GB" noProof="0"/>
                        <a:t>19</a:t>
                      </a:r>
                    </a:p>
                  </a:txBody>
                  <a:tcPr/>
                </a:tc>
                <a:tc>
                  <a:txBody>
                    <a:bodyPr/>
                    <a:lstStyle/>
                    <a:p>
                      <a:pPr lvl="0">
                        <a:buNone/>
                      </a:pPr>
                      <a:r>
                        <a:rPr lang="en-GB" noProof="0"/>
                        <a:t>44</a:t>
                      </a:r>
                    </a:p>
                  </a:txBody>
                  <a:tcPr/>
                </a:tc>
                <a:extLst>
                  <a:ext uri="{0D108BD9-81ED-4DB2-BD59-A6C34878D82A}">
                    <a16:rowId xmlns:a16="http://schemas.microsoft.com/office/drawing/2014/main" val="991167797"/>
                  </a:ext>
                </a:extLst>
              </a:tr>
              <a:tr h="370838">
                <a:tc>
                  <a:txBody>
                    <a:bodyPr/>
                    <a:lstStyle/>
                    <a:p>
                      <a:pPr lvl="0">
                        <a:buNone/>
                      </a:pPr>
                      <a:r>
                        <a:rPr lang="en-GB" noProof="0"/>
                        <a:t>Torne</a:t>
                      </a:r>
                    </a:p>
                  </a:txBody>
                  <a:tcPr/>
                </a:tc>
                <a:tc>
                  <a:txBody>
                    <a:bodyPr/>
                    <a:lstStyle/>
                    <a:p>
                      <a:pPr lvl="0">
                        <a:buNone/>
                      </a:pPr>
                      <a:r>
                        <a:rPr lang="en-GB" noProof="0"/>
                        <a:t>15</a:t>
                      </a:r>
                    </a:p>
                  </a:txBody>
                  <a:tcPr/>
                </a:tc>
                <a:tc>
                  <a:txBody>
                    <a:bodyPr/>
                    <a:lstStyle/>
                    <a:p>
                      <a:pPr lvl="0">
                        <a:buNone/>
                      </a:pPr>
                      <a:r>
                        <a:rPr lang="en-GB" noProof="0"/>
                        <a:t>22</a:t>
                      </a:r>
                    </a:p>
                  </a:txBody>
                  <a:tcPr/>
                </a:tc>
                <a:tc>
                  <a:txBody>
                    <a:bodyPr/>
                    <a:lstStyle/>
                    <a:p>
                      <a:pPr lvl="0">
                        <a:buNone/>
                      </a:pPr>
                      <a:r>
                        <a:rPr lang="en-GB" noProof="0"/>
                        <a:t>37</a:t>
                      </a:r>
                    </a:p>
                  </a:txBody>
                  <a:tcPr/>
                </a:tc>
                <a:extLst>
                  <a:ext uri="{0D108BD9-81ED-4DB2-BD59-A6C34878D82A}">
                    <a16:rowId xmlns:a16="http://schemas.microsoft.com/office/drawing/2014/main" val="939696397"/>
                  </a:ext>
                </a:extLst>
              </a:tr>
            </a:tbl>
          </a:graphicData>
        </a:graphic>
      </p:graphicFrame>
      <p:sp>
        <p:nvSpPr>
          <p:cNvPr id="6" name="TextBox 5">
            <a:extLst>
              <a:ext uri="{FF2B5EF4-FFF2-40B4-BE49-F238E27FC236}">
                <a16:creationId xmlns:a16="http://schemas.microsoft.com/office/drawing/2014/main" id="{1DF2983E-FF98-1E4F-E825-58B393804ECE}"/>
              </a:ext>
            </a:extLst>
          </p:cNvPr>
          <p:cNvSpPr txBox="1"/>
          <p:nvPr/>
        </p:nvSpPr>
        <p:spPr>
          <a:xfrm>
            <a:off x="8863699" y="1710286"/>
            <a:ext cx="319011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noProof="0">
                <a:solidFill>
                  <a:srgbClr val="003249"/>
                </a:solidFill>
                <a:ea typeface="Calibri"/>
                <a:cs typeface="Calibri"/>
              </a:rPr>
              <a:t>The discharge time series are stored in </a:t>
            </a:r>
            <a:r>
              <a:rPr lang="en-GB" sz="1600" noProof="0" err="1">
                <a:solidFill>
                  <a:srgbClr val="003249"/>
                </a:solidFill>
                <a:ea typeface="Calibri"/>
                <a:cs typeface="Calibri"/>
              </a:rPr>
              <a:t>NetCDF</a:t>
            </a:r>
            <a:r>
              <a:rPr lang="en-GB" sz="1600" noProof="0">
                <a:solidFill>
                  <a:srgbClr val="003249"/>
                </a:solidFill>
                <a:ea typeface="Calibri"/>
                <a:cs typeface="Calibri"/>
              </a:rPr>
              <a:t> </a:t>
            </a:r>
            <a:r>
              <a:rPr lang="en-GB" sz="1600">
                <a:solidFill>
                  <a:srgbClr val="003249"/>
                </a:solidFill>
                <a:ea typeface="Calibri"/>
                <a:cs typeface="Calibri"/>
              </a:rPr>
              <a:t>and CSV format</a:t>
            </a:r>
            <a:r>
              <a:rPr lang="en-GB" sz="1600" noProof="0">
                <a:solidFill>
                  <a:srgbClr val="003249"/>
                </a:solidFill>
                <a:ea typeface="Calibri"/>
                <a:cs typeface="Calibri"/>
              </a:rPr>
              <a:t> under this folder in the </a:t>
            </a:r>
            <a:r>
              <a:rPr lang="en-GB" sz="1600" noProof="0" err="1">
                <a:solidFill>
                  <a:srgbClr val="003249"/>
                </a:solidFill>
                <a:ea typeface="Calibri"/>
                <a:cs typeface="Calibri"/>
              </a:rPr>
              <a:t>sharepoint</a:t>
            </a:r>
            <a:r>
              <a:rPr lang="en-GB" sz="1600" noProof="0">
                <a:solidFill>
                  <a:srgbClr val="003249"/>
                </a:solidFill>
                <a:ea typeface="Calibri"/>
                <a:cs typeface="Calibri"/>
              </a:rPr>
              <a:t>:</a:t>
            </a:r>
            <a:br>
              <a:rPr lang="en-GB" sz="1600" noProof="0">
                <a:ea typeface="Calibri"/>
                <a:cs typeface="Calibri"/>
              </a:rPr>
            </a:br>
            <a:br>
              <a:rPr lang="en-GB" sz="1600" noProof="0">
                <a:ea typeface="Calibri"/>
                <a:cs typeface="Calibri"/>
              </a:rPr>
            </a:br>
            <a:br>
              <a:rPr lang="en-GB" sz="1600" noProof="0">
                <a:ea typeface="Calibri"/>
                <a:cs typeface="Calibri"/>
              </a:rPr>
            </a:br>
            <a:r>
              <a:rPr lang="en-GB" sz="1600" b="1" noProof="0">
                <a:solidFill>
                  <a:srgbClr val="003249"/>
                </a:solidFill>
                <a:ea typeface="Calibri"/>
                <a:cs typeface="Calibri"/>
              </a:rPr>
              <a:t>General\</a:t>
            </a:r>
            <a:r>
              <a:rPr lang="en-GB" sz="1600" b="1" noProof="0" err="1">
                <a:solidFill>
                  <a:srgbClr val="003249"/>
                </a:solidFill>
                <a:ea typeface="Calibri"/>
                <a:cs typeface="Calibri"/>
              </a:rPr>
              <a:t>Shared_data</a:t>
            </a:r>
            <a:r>
              <a:rPr lang="en-GB" sz="1600" b="1" noProof="0">
                <a:solidFill>
                  <a:srgbClr val="003249"/>
                </a:solidFill>
                <a:ea typeface="Calibri"/>
                <a:cs typeface="Calibri"/>
              </a:rPr>
              <a:t>\(basin)\15_River_Discharge</a:t>
            </a:r>
          </a:p>
          <a:p>
            <a:pPr algn="ctr"/>
            <a:endParaRPr lang="en-GB" noProof="0"/>
          </a:p>
        </p:txBody>
      </p:sp>
      <p:pic>
        <p:nvPicPr>
          <p:cNvPr id="7" name="Picture 6" descr="A screenshot of a phone&#10;&#10;AI-generated content may be incorrect.">
            <a:extLst>
              <a:ext uri="{FF2B5EF4-FFF2-40B4-BE49-F238E27FC236}">
                <a16:creationId xmlns:a16="http://schemas.microsoft.com/office/drawing/2014/main" id="{E2C8EA44-8F1F-7F8C-A549-B8DC84DBBEFF}"/>
              </a:ext>
            </a:extLst>
          </p:cNvPr>
          <p:cNvPicPr>
            <a:picLocks noChangeAspect="1"/>
          </p:cNvPicPr>
          <p:nvPr/>
        </p:nvPicPr>
        <p:blipFill>
          <a:blip r:embed="rId2"/>
          <a:stretch>
            <a:fillRect/>
          </a:stretch>
        </p:blipFill>
        <p:spPr>
          <a:xfrm>
            <a:off x="9067524" y="3798474"/>
            <a:ext cx="2781300" cy="1933575"/>
          </a:xfrm>
          <a:prstGeom prst="rect">
            <a:avLst/>
          </a:prstGeom>
        </p:spPr>
      </p:pic>
    </p:spTree>
    <p:extLst>
      <p:ext uri="{BB962C8B-B14F-4D97-AF65-F5344CB8AC3E}">
        <p14:creationId xmlns:p14="http://schemas.microsoft.com/office/powerpoint/2010/main" val="192229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F3199-A2C0-1DA8-2BB0-86B36F3DDE09}"/>
            </a:ext>
          </a:extLst>
        </p:cNvPr>
        <p:cNvGrpSpPr/>
        <p:nvPr/>
      </p:nvGrpSpPr>
      <p:grpSpPr>
        <a:xfrm>
          <a:off x="0" y="0"/>
          <a:ext cx="0" cy="0"/>
          <a:chOff x="0" y="0"/>
          <a:chExt cx="0" cy="0"/>
        </a:xfrm>
      </p:grpSpPr>
      <p:sp>
        <p:nvSpPr>
          <p:cNvPr id="4" name="Google Shape;85;g36c8a4222d7_0_46">
            <a:extLst>
              <a:ext uri="{FF2B5EF4-FFF2-40B4-BE49-F238E27FC236}">
                <a16:creationId xmlns:a16="http://schemas.microsoft.com/office/drawing/2014/main" id="{54D31B6A-90F4-FC26-F6A9-2C9B2726C314}"/>
              </a:ext>
            </a:extLst>
          </p:cNvPr>
          <p:cNvSpPr/>
          <p:nvPr/>
        </p:nvSpPr>
        <p:spPr>
          <a:xfrm>
            <a:off x="152554" y="103257"/>
            <a:ext cx="11940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noProof="0" dirty="0">
                <a:solidFill>
                  <a:schemeClr val="lt1"/>
                </a:solidFill>
                <a:latin typeface="Century Gothic"/>
                <a:ea typeface="Century Gothic"/>
                <a:cs typeface="Century Gothic"/>
                <a:sym typeface="Century Gothic"/>
              </a:rPr>
              <a:t>River Discharge</a:t>
            </a:r>
            <a:endParaRPr lang="en-GB" sz="1800" b="0" i="0" u="none" strike="noStrike" cap="none" noProof="0"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300FAFC4-64C8-D362-1A16-8DFC34C680C7}"/>
              </a:ext>
            </a:extLst>
          </p:cNvPr>
          <p:cNvSpPr txBox="1"/>
          <p:nvPr/>
        </p:nvSpPr>
        <p:spPr>
          <a:xfrm>
            <a:off x="154608" y="988893"/>
            <a:ext cx="1212573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noProof="0">
                <a:ea typeface="Calibri"/>
                <a:cs typeface="Calibri"/>
              </a:rPr>
              <a:t>(</a:t>
            </a:r>
            <a:r>
              <a:rPr lang="en-GB" b="1" noProof="0">
                <a:ea typeface="Calibri"/>
                <a:cs typeface="Calibri"/>
              </a:rPr>
              <a:t>B)</a:t>
            </a:r>
            <a:r>
              <a:rPr lang="en-GB" noProof="0">
                <a:ea typeface="Calibri"/>
                <a:cs typeface="Calibri"/>
              </a:rPr>
              <a:t>: </a:t>
            </a:r>
            <a:r>
              <a:rPr lang="en-GB" sz="1600" noProof="0">
                <a:ea typeface="+mn-lt"/>
                <a:cs typeface="+mn-lt"/>
              </a:rPr>
              <a:t>Merged river discharge from all the above-mentioned sources (observations) at the location of the selected gauges</a:t>
            </a: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a:p>
            <a:endParaRPr lang="en-GB" noProof="0">
              <a:ea typeface="Calibri"/>
              <a:cs typeface="Calibri"/>
            </a:endParaRPr>
          </a:p>
        </p:txBody>
      </p:sp>
      <p:pic>
        <p:nvPicPr>
          <p:cNvPr id="7" name="Picture 6" descr="A graph of different colored lines with Loch Ness in the background&#10;&#10;AI-generated content may be incorrect.">
            <a:extLst>
              <a:ext uri="{FF2B5EF4-FFF2-40B4-BE49-F238E27FC236}">
                <a16:creationId xmlns:a16="http://schemas.microsoft.com/office/drawing/2014/main" id="{30DC5D3B-6877-55ED-24FF-F0446B47B801}"/>
              </a:ext>
            </a:extLst>
          </p:cNvPr>
          <p:cNvPicPr>
            <a:picLocks noChangeAspect="1"/>
          </p:cNvPicPr>
          <p:nvPr/>
        </p:nvPicPr>
        <p:blipFill>
          <a:blip r:embed="rId2"/>
          <a:stretch>
            <a:fillRect/>
          </a:stretch>
        </p:blipFill>
        <p:spPr>
          <a:xfrm>
            <a:off x="348884" y="1493108"/>
            <a:ext cx="6283800" cy="4376352"/>
          </a:xfrm>
          <a:prstGeom prst="rect">
            <a:avLst/>
          </a:prstGeom>
        </p:spPr>
      </p:pic>
      <p:sp>
        <p:nvSpPr>
          <p:cNvPr id="15" name="TextBox 14">
            <a:extLst>
              <a:ext uri="{FF2B5EF4-FFF2-40B4-BE49-F238E27FC236}">
                <a16:creationId xmlns:a16="http://schemas.microsoft.com/office/drawing/2014/main" id="{54714B64-24CC-E8DC-CD41-9D609061F110}"/>
              </a:ext>
            </a:extLst>
          </p:cNvPr>
          <p:cNvSpPr txBox="1"/>
          <p:nvPr/>
        </p:nvSpPr>
        <p:spPr>
          <a:xfrm>
            <a:off x="6976073" y="1628357"/>
            <a:ext cx="4847623"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a:ea typeface="+mn-lt"/>
                <a:cs typeface="+mn-lt"/>
              </a:rPr>
              <a:t>Multi-mission satellite altimetry provides the highest overall discharge performance, followed by width- and reflectance-based approaches.</a:t>
            </a:r>
            <a:endParaRPr lang="en-US">
              <a:ea typeface="+mn-lt"/>
              <a:cs typeface="+mn-lt"/>
            </a:endParaRPr>
          </a:p>
          <a:p>
            <a:pPr algn="just"/>
            <a:br>
              <a:rPr lang="en-US" sz="1600">
                <a:ea typeface="+mn-lt"/>
                <a:cs typeface="+mn-lt"/>
              </a:rPr>
            </a:br>
            <a:r>
              <a:rPr lang="en-US" sz="1600">
                <a:ea typeface="+mn-lt"/>
                <a:cs typeface="+mn-lt"/>
              </a:rPr>
              <a:t>The merged product provides a stable, integrated performance across all observables, with outlier rejection mainly suppressing extreme cases.</a:t>
            </a:r>
            <a:endParaRPr lang="en-US">
              <a:ea typeface="Calibri"/>
              <a:cs typeface="Calibri"/>
            </a:endParaRPr>
          </a:p>
          <a:p>
            <a:pPr algn="just"/>
            <a:endParaRPr lang="en-US">
              <a:ea typeface="+mn-lt"/>
              <a:cs typeface="+mn-lt"/>
            </a:endParaRPr>
          </a:p>
          <a:p>
            <a:pPr algn="just"/>
            <a:r>
              <a:rPr lang="en-US" sz="1400">
                <a:ea typeface="+mn-lt"/>
                <a:cs typeface="+mn-lt"/>
              </a:rPr>
              <a:t>Note: In cases where no temporal overlap exists between estimated discharge and gauge records, the comparison is based on mean monthly discharge values.</a:t>
            </a:r>
          </a:p>
          <a:p>
            <a:pPr algn="just"/>
            <a:endParaRPr lang="en-US">
              <a:ea typeface="+mn-lt"/>
              <a:cs typeface="+mn-lt"/>
            </a:endParaRPr>
          </a:p>
          <a:p>
            <a:pPr algn="just"/>
            <a:r>
              <a:rPr lang="en-US" sz="1600">
                <a:ea typeface="+mn-lt"/>
                <a:cs typeface="+mn-lt"/>
              </a:rPr>
              <a:t>We are drafting a manuscript that evaluates discharge estimates obtained from individual EO-based approaches and from their merged discharge product.</a:t>
            </a:r>
          </a:p>
          <a:p>
            <a:pPr algn="just"/>
            <a:endParaRPr lang="en-US" sz="1700">
              <a:ea typeface="Calibri"/>
              <a:cs typeface="Calibri"/>
            </a:endParaRPr>
          </a:p>
        </p:txBody>
      </p:sp>
    </p:spTree>
    <p:extLst>
      <p:ext uri="{BB962C8B-B14F-4D97-AF65-F5344CB8AC3E}">
        <p14:creationId xmlns:p14="http://schemas.microsoft.com/office/powerpoint/2010/main" val="2525109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12FE7-B626-19AA-EA3D-CCF3547A2DCD}"/>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9875770F-11F6-3299-841E-B13F31E423EA}"/>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River Discharge</a:t>
            </a:r>
            <a:endParaRPr lang="en-GB" noProof="0" dirty="0">
              <a:solidFill>
                <a:schemeClr val="bg1"/>
              </a:solidFill>
              <a:latin typeface="Century Gothic"/>
            </a:endParaRPr>
          </a:p>
        </p:txBody>
      </p:sp>
      <p:sp>
        <p:nvSpPr>
          <p:cNvPr id="23" name="CasellaDiTesto 22">
            <a:extLst>
              <a:ext uri="{FF2B5EF4-FFF2-40B4-BE49-F238E27FC236}">
                <a16:creationId xmlns:a16="http://schemas.microsoft.com/office/drawing/2014/main" id="{CB67F6DF-1523-9493-CC1B-5EBC376C1446}"/>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Ungauged Rivers</a:t>
            </a:r>
            <a:endParaRPr lang="en-GB" b="1" noProof="0">
              <a:latin typeface="Century Gothic" panose="020B0502020202020204" pitchFamily="34" charset="0"/>
            </a:endParaRPr>
          </a:p>
        </p:txBody>
      </p:sp>
      <p:pic>
        <p:nvPicPr>
          <p:cNvPr id="2" name="Grafik 1" descr="Ein Bild, das Zeichnung enthält.&#10;&#10;Beschreibung automatisch generiert.">
            <a:extLst>
              <a:ext uri="{FF2B5EF4-FFF2-40B4-BE49-F238E27FC236}">
                <a16:creationId xmlns:a16="http://schemas.microsoft.com/office/drawing/2014/main" id="{B95AA3D0-2BE1-3E58-D535-DE4ADB4A04F9}"/>
              </a:ext>
            </a:extLst>
          </p:cNvPr>
          <p:cNvPicPr>
            <a:picLocks noChangeAspect="1"/>
          </p:cNvPicPr>
          <p:nvPr/>
        </p:nvPicPr>
        <p:blipFill>
          <a:blip r:embed="rId3"/>
          <a:stretch>
            <a:fillRect/>
          </a:stretch>
        </p:blipFill>
        <p:spPr>
          <a:xfrm>
            <a:off x="7589653" y="1042410"/>
            <a:ext cx="4517634" cy="5136177"/>
          </a:xfrm>
          <a:prstGeom prst="rect">
            <a:avLst/>
          </a:prstGeom>
        </p:spPr>
      </p:pic>
      <p:sp>
        <p:nvSpPr>
          <p:cNvPr id="4" name="Textfeld 3">
            <a:extLst>
              <a:ext uri="{FF2B5EF4-FFF2-40B4-BE49-F238E27FC236}">
                <a16:creationId xmlns:a16="http://schemas.microsoft.com/office/drawing/2014/main" id="{B3C7C958-8901-A7C8-6A80-7498544803D4}"/>
              </a:ext>
            </a:extLst>
          </p:cNvPr>
          <p:cNvSpPr txBox="1"/>
          <p:nvPr/>
        </p:nvSpPr>
        <p:spPr>
          <a:xfrm>
            <a:off x="-251692" y="1522348"/>
            <a:ext cx="814647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4545" indent="-347345">
              <a:spcBef>
                <a:spcPts val="1200"/>
              </a:spcBef>
              <a:buFont typeface="Arial"/>
              <a:buChar char="•"/>
            </a:pPr>
            <a:r>
              <a:rPr lang="en-GB" sz="2000" b="1" noProof="0">
                <a:latin typeface="Century Gothic" panose="020B0502020202020204" pitchFamily="34" charset="0"/>
                <a:cs typeface="Arial"/>
              </a:rPr>
              <a:t>Purely EO-based</a:t>
            </a:r>
            <a:r>
              <a:rPr lang="en-GB" sz="2000" noProof="0">
                <a:latin typeface="Century Gothic" panose="020B0502020202020204" pitchFamily="34" charset="0"/>
                <a:cs typeface="Arial"/>
              </a:rPr>
              <a:t> approach (no in-situ data)</a:t>
            </a:r>
            <a:endParaRPr lang="en-GB" noProof="0">
              <a:latin typeface="Century Gothic" panose="020B0502020202020204" pitchFamily="34" charset="0"/>
            </a:endParaRPr>
          </a:p>
          <a:p>
            <a:pPr marL="804545" indent="-347345">
              <a:spcBef>
                <a:spcPts val="1200"/>
              </a:spcBef>
              <a:buFont typeface="Symbol"/>
              <a:buChar char="-"/>
            </a:pPr>
            <a:r>
              <a:rPr lang="en-GB" sz="2000" noProof="0">
                <a:latin typeface="Century Gothic" panose="020B0502020202020204" pitchFamily="34" charset="0"/>
                <a:cs typeface="Arial"/>
              </a:rPr>
              <a:t>	water level from radar altimetry</a:t>
            </a:r>
          </a:p>
          <a:p>
            <a:pPr marL="804545" indent="-347345">
              <a:spcBef>
                <a:spcPts val="1200"/>
              </a:spcBef>
              <a:buFont typeface="Symbol"/>
              <a:buChar char="-"/>
            </a:pPr>
            <a:r>
              <a:rPr lang="en-GB" sz="2000" noProof="0">
                <a:latin typeface="Century Gothic" panose="020B0502020202020204" pitchFamily="34" charset="0"/>
                <a:cs typeface="Arial"/>
              </a:rPr>
              <a:t>	river width from high-resolution satellite images</a:t>
            </a:r>
          </a:p>
          <a:p>
            <a:pPr marL="804545" indent="-347345">
              <a:spcBef>
                <a:spcPts val="1200"/>
              </a:spcBef>
              <a:buFont typeface="Symbol"/>
              <a:buChar char="-"/>
            </a:pPr>
            <a:r>
              <a:rPr lang="en-GB" sz="2000" noProof="0">
                <a:latin typeface="Century Gothic" panose="020B0502020202020204" pitchFamily="34" charset="0"/>
                <a:cs typeface="Arial"/>
              </a:rPr>
              <a:t>	water surface slope from laser altimetry</a:t>
            </a:r>
          </a:p>
          <a:p>
            <a:pPr marL="804545" indent="-347345">
              <a:spcBef>
                <a:spcPts val="1200"/>
              </a:spcBef>
              <a:buFont typeface="Symbol"/>
              <a:buChar char="-"/>
            </a:pPr>
            <a:r>
              <a:rPr lang="en-GB" sz="2000" noProof="0">
                <a:latin typeface="Century Gothic" panose="020B0502020202020204" pitchFamily="34" charset="0"/>
                <a:cs typeface="Arial"/>
              </a:rPr>
              <a:t>	bathymetry from hypsometry (width by water level)</a:t>
            </a:r>
            <a:br>
              <a:rPr lang="en-GB" sz="2000" noProof="0">
                <a:latin typeface="Century Gothic" panose="020B0502020202020204" pitchFamily="34" charset="0"/>
                <a:cs typeface="Arial"/>
              </a:rPr>
            </a:br>
            <a:r>
              <a:rPr lang="en-GB" sz="2000" noProof="0">
                <a:latin typeface="Century Gothic" panose="020B0502020202020204" pitchFamily="34" charset="0"/>
                <a:cs typeface="Arial"/>
              </a:rPr>
              <a:t>&amp; empirical width-to-depth function</a:t>
            </a:r>
          </a:p>
          <a:p>
            <a:pPr marL="804672" indent="-347472">
              <a:spcBef>
                <a:spcPts val="1200"/>
              </a:spcBef>
              <a:buFont typeface="Arial"/>
              <a:buChar char="•"/>
            </a:pPr>
            <a:r>
              <a:rPr lang="en-GB" sz="2000" noProof="0">
                <a:latin typeface="Century Gothic" panose="020B0502020202020204" pitchFamily="34" charset="0"/>
                <a:cs typeface="Arial"/>
              </a:rPr>
              <a:t>River discharge is derived at multiple consecutive</a:t>
            </a:r>
            <a:br>
              <a:rPr lang="en-GB" sz="2000" noProof="0">
                <a:latin typeface="Century Gothic" panose="020B0502020202020204" pitchFamily="34" charset="0"/>
                <a:cs typeface="Arial"/>
              </a:rPr>
            </a:br>
            <a:r>
              <a:rPr lang="en-GB" sz="2000" noProof="0">
                <a:latin typeface="Century Gothic" panose="020B0502020202020204" pitchFamily="34" charset="0"/>
                <a:cs typeface="Arial"/>
              </a:rPr>
              <a:t>cross-sections per reach</a:t>
            </a:r>
          </a:p>
          <a:p>
            <a:pPr marL="804672" indent="-347472">
              <a:spcBef>
                <a:spcPts val="1200"/>
              </a:spcBef>
              <a:buFont typeface="Arial"/>
              <a:buChar char="•"/>
            </a:pPr>
            <a:r>
              <a:rPr lang="en-GB" sz="2000" b="1" noProof="0">
                <a:latin typeface="Century Gothic" panose="020B0502020202020204" pitchFamily="34" charset="0"/>
                <a:cs typeface="Arial"/>
              </a:rPr>
              <a:t>Roughness</a:t>
            </a:r>
            <a:r>
              <a:rPr lang="en-GB" sz="2000" noProof="0">
                <a:latin typeface="Century Gothic" panose="020B0502020202020204" pitchFamily="34" charset="0"/>
                <a:cs typeface="Arial"/>
              </a:rPr>
              <a:t> coefficient is </a:t>
            </a:r>
            <a:r>
              <a:rPr lang="en-GB" sz="2000" b="1" noProof="0">
                <a:latin typeface="Century Gothic" panose="020B0502020202020204" pitchFamily="34" charset="0"/>
                <a:cs typeface="Arial"/>
              </a:rPr>
              <a:t>optimized</a:t>
            </a:r>
            <a:r>
              <a:rPr lang="en-GB" sz="2000" noProof="0">
                <a:latin typeface="Century Gothic" panose="020B0502020202020204" pitchFamily="34" charset="0"/>
                <a:cs typeface="Arial"/>
              </a:rPr>
              <a:t> by minimizing the discharge differences between the cross-sections	</a:t>
            </a:r>
          </a:p>
          <a:p>
            <a:pPr marL="804672" indent="-347472">
              <a:spcBef>
                <a:spcPts val="1200"/>
              </a:spcBef>
              <a:buFont typeface="Arial"/>
              <a:buChar char="•"/>
            </a:pPr>
            <a:r>
              <a:rPr lang="en-GB" sz="2000" noProof="0">
                <a:latin typeface="Century Gothic" panose="020B0502020202020204" pitchFamily="34" charset="0"/>
                <a:cs typeface="Arial"/>
              </a:rPr>
              <a:t>Includes </a:t>
            </a:r>
            <a:r>
              <a:rPr lang="en-GB" sz="2000" b="1" noProof="0">
                <a:latin typeface="Century Gothic" panose="020B0502020202020204" pitchFamily="34" charset="0"/>
                <a:cs typeface="Arial"/>
              </a:rPr>
              <a:t>uncertainties</a:t>
            </a:r>
          </a:p>
          <a:p>
            <a:pPr marL="804545" indent="-347345">
              <a:spcBef>
                <a:spcPts val="1200"/>
              </a:spcBef>
              <a:buFont typeface="Symbol"/>
              <a:buChar char="-"/>
            </a:pPr>
            <a:endParaRPr lang="en-GB" sz="2000" noProof="0">
              <a:latin typeface="Century Gothic" panose="020B0502020202020204" pitchFamily="34" charset="0"/>
              <a:cs typeface="Arial"/>
            </a:endParaRPr>
          </a:p>
        </p:txBody>
      </p:sp>
    </p:spTree>
    <p:extLst>
      <p:ext uri="{BB962C8B-B14F-4D97-AF65-F5344CB8AC3E}">
        <p14:creationId xmlns:p14="http://schemas.microsoft.com/office/powerpoint/2010/main" val="2260440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A1771-0AA7-C734-C623-46299CC5045D}"/>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BBFF442-C21E-EAA1-2638-FA38BCE003EA}"/>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River Discharge</a:t>
            </a:r>
            <a:endParaRPr lang="en-GB" noProof="0" dirty="0">
              <a:solidFill>
                <a:schemeClr val="bg1"/>
              </a:solidFill>
              <a:latin typeface="Century Gothic"/>
            </a:endParaRPr>
          </a:p>
        </p:txBody>
      </p:sp>
      <p:sp>
        <p:nvSpPr>
          <p:cNvPr id="23" name="CasellaDiTesto 22">
            <a:extLst>
              <a:ext uri="{FF2B5EF4-FFF2-40B4-BE49-F238E27FC236}">
                <a16:creationId xmlns:a16="http://schemas.microsoft.com/office/drawing/2014/main" id="{2B4440B7-A24D-8BDF-BD6D-EA80039A0F85}"/>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Ungauged Rivers</a:t>
            </a:r>
            <a:endParaRPr lang="en-GB" b="1" noProof="0">
              <a:latin typeface="Century Gothic" panose="020B0502020202020204" pitchFamily="34" charset="0"/>
            </a:endParaRPr>
          </a:p>
        </p:txBody>
      </p:sp>
      <p:sp>
        <p:nvSpPr>
          <p:cNvPr id="4" name="Textfeld 3">
            <a:extLst>
              <a:ext uri="{FF2B5EF4-FFF2-40B4-BE49-F238E27FC236}">
                <a16:creationId xmlns:a16="http://schemas.microsoft.com/office/drawing/2014/main" id="{F596C79B-D5A3-C91F-1325-27EE8D14A68D}"/>
              </a:ext>
            </a:extLst>
          </p:cNvPr>
          <p:cNvSpPr txBox="1"/>
          <p:nvPr/>
        </p:nvSpPr>
        <p:spPr>
          <a:xfrm>
            <a:off x="-239969" y="1406239"/>
            <a:ext cx="544501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4545" indent="-347345">
              <a:spcBef>
                <a:spcPts val="900"/>
              </a:spcBef>
              <a:buFont typeface="Arial"/>
              <a:buChar char="•"/>
            </a:pPr>
            <a:r>
              <a:rPr lang="en-GB" sz="2000" b="1" noProof="0">
                <a:latin typeface="Century Gothic" panose="020B0502020202020204" pitchFamily="34" charset="0"/>
                <a:cs typeface="Arial"/>
              </a:rPr>
              <a:t>36 Stations </a:t>
            </a:r>
            <a:r>
              <a:rPr lang="en-GB" sz="2000" noProof="0">
                <a:latin typeface="Century Gothic" panose="020B0502020202020204" pitchFamily="34" charset="0"/>
                <a:cs typeface="Arial"/>
              </a:rPr>
              <a:t>were processed</a:t>
            </a:r>
          </a:p>
          <a:p>
            <a:pPr marL="804545" indent="-347345">
              <a:spcBef>
                <a:spcPts val="900"/>
              </a:spcBef>
              <a:buFont typeface="Arial"/>
              <a:buChar char="•"/>
            </a:pPr>
            <a:r>
              <a:rPr lang="en-GB" sz="2000" noProof="0">
                <a:latin typeface="Century Gothic" panose="020B0502020202020204" pitchFamily="34" charset="0"/>
                <a:cs typeface="Arial"/>
              </a:rPr>
              <a:t>Data is available (CSV and NetCDF) in the </a:t>
            </a:r>
            <a:r>
              <a:rPr lang="en-GB" sz="2000" noProof="0" err="1">
                <a:latin typeface="Century Gothic" panose="020B0502020202020204" pitchFamily="34" charset="0"/>
                <a:cs typeface="Arial"/>
              </a:rPr>
              <a:t>River_Discharge_Ungauged</a:t>
            </a:r>
            <a:r>
              <a:rPr lang="en-GB" sz="2000" noProof="0">
                <a:latin typeface="Century Gothic" panose="020B0502020202020204" pitchFamily="34" charset="0"/>
                <a:cs typeface="Arial"/>
              </a:rPr>
              <a:t> folders</a:t>
            </a:r>
          </a:p>
          <a:p>
            <a:pPr marL="804545" indent="-347345">
              <a:spcBef>
                <a:spcPts val="900"/>
              </a:spcBef>
              <a:buFont typeface="Arial"/>
              <a:buChar char="•"/>
            </a:pPr>
            <a:r>
              <a:rPr lang="en-GB" sz="2000" noProof="0">
                <a:latin typeface="Century Gothic" panose="020B0502020202020204" pitchFamily="34" charset="0"/>
                <a:cs typeface="Arial"/>
              </a:rPr>
              <a:t>The files contain a comment on expected data quality, judging from the processing</a:t>
            </a:r>
          </a:p>
          <a:p>
            <a:pPr marL="804545" indent="-347345">
              <a:spcBef>
                <a:spcPts val="900"/>
              </a:spcBef>
              <a:buFont typeface="Arial"/>
              <a:buChar char="•"/>
            </a:pPr>
            <a:r>
              <a:rPr lang="en-GB" sz="2000" noProof="0">
                <a:latin typeface="Century Gothic" panose="020B0502020202020204" pitchFamily="34" charset="0"/>
                <a:cs typeface="Arial"/>
              </a:rPr>
              <a:t>Stations were selected with focus on </a:t>
            </a:r>
            <a:r>
              <a:rPr lang="en-GB" sz="2000" b="1" noProof="0">
                <a:latin typeface="Century Gothic" panose="020B0502020202020204" pitchFamily="34" charset="0"/>
                <a:cs typeface="Arial"/>
              </a:rPr>
              <a:t>ungauged (sub-)basins </a:t>
            </a:r>
            <a:r>
              <a:rPr lang="en-GB" sz="2000" noProof="0">
                <a:latin typeface="Century Gothic" panose="020B0502020202020204" pitchFamily="34" charset="0"/>
                <a:cs typeface="Arial"/>
              </a:rPr>
              <a:t>such as Brahmaputra, Congo, and Niger</a:t>
            </a:r>
          </a:p>
          <a:p>
            <a:pPr marL="804545" indent="-347345">
              <a:spcBef>
                <a:spcPts val="900"/>
              </a:spcBef>
              <a:buFont typeface="Arial"/>
              <a:buChar char="•"/>
            </a:pPr>
            <a:r>
              <a:rPr lang="en-GB" sz="2000" noProof="0">
                <a:latin typeface="Century Gothic" panose="020B0502020202020204" pitchFamily="34" charset="0"/>
                <a:cs typeface="Arial"/>
              </a:rPr>
              <a:t>14 Stations were selected in the Rhine, Danube, Ebro, and Po basins for </a:t>
            </a:r>
            <a:r>
              <a:rPr lang="en-GB" sz="2000" b="1" noProof="0">
                <a:latin typeface="Century Gothic" panose="020B0502020202020204" pitchFamily="34" charset="0"/>
                <a:cs typeface="Arial"/>
              </a:rPr>
              <a:t>validation and intercomparison </a:t>
            </a:r>
            <a:r>
              <a:rPr lang="en-GB" sz="2000" noProof="0">
                <a:latin typeface="Century Gothic" panose="020B0502020202020204" pitchFamily="34" charset="0"/>
                <a:cs typeface="Arial"/>
              </a:rPr>
              <a:t>with the calibrated approaches.</a:t>
            </a:r>
          </a:p>
        </p:txBody>
      </p:sp>
      <p:pic>
        <p:nvPicPr>
          <p:cNvPr id="7" name="drawing">
            <a:extLst>
              <a:ext uri="{FF2B5EF4-FFF2-40B4-BE49-F238E27FC236}">
                <a16:creationId xmlns:a16="http://schemas.microsoft.com/office/drawing/2014/main" id="{66391BC8-BCE8-611E-34DE-1DCE0787BB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4970" y="932454"/>
            <a:ext cx="5528137" cy="5195346"/>
          </a:xfrm>
          <a:prstGeom prst="rect">
            <a:avLst/>
          </a:prstGeom>
        </p:spPr>
      </p:pic>
    </p:spTree>
    <p:extLst>
      <p:ext uri="{BB962C8B-B14F-4D97-AF65-F5344CB8AC3E}">
        <p14:creationId xmlns:p14="http://schemas.microsoft.com/office/powerpoint/2010/main" val="467927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2F972-66C5-B542-05F0-F7B32E743614}"/>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37542D65-57BE-4EAC-622A-4463DCAAC6D5}"/>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River Discharge</a:t>
            </a:r>
            <a:endParaRPr lang="en-GB" noProof="0" dirty="0">
              <a:solidFill>
                <a:schemeClr val="bg1"/>
              </a:solidFill>
              <a:latin typeface="Century Gothic"/>
            </a:endParaRPr>
          </a:p>
        </p:txBody>
      </p:sp>
      <p:sp>
        <p:nvSpPr>
          <p:cNvPr id="23" name="CasellaDiTesto 22">
            <a:extLst>
              <a:ext uri="{FF2B5EF4-FFF2-40B4-BE49-F238E27FC236}">
                <a16:creationId xmlns:a16="http://schemas.microsoft.com/office/drawing/2014/main" id="{735F1B07-8856-9634-1FA1-B9457FA0753C}"/>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Ungauged Rivers – Example: Po River</a:t>
            </a:r>
            <a:endParaRPr lang="en-GB" b="1" noProof="0">
              <a:latin typeface="Century Gothic" panose="020B0502020202020204" pitchFamily="34" charset="0"/>
            </a:endParaRPr>
          </a:p>
        </p:txBody>
      </p:sp>
      <p:pic>
        <p:nvPicPr>
          <p:cNvPr id="2" name="Grafik 1">
            <a:extLst>
              <a:ext uri="{FF2B5EF4-FFF2-40B4-BE49-F238E27FC236}">
                <a16:creationId xmlns:a16="http://schemas.microsoft.com/office/drawing/2014/main" id="{93B943DB-2E40-CD7F-1991-FA86B16AAD46}"/>
              </a:ext>
            </a:extLst>
          </p:cNvPr>
          <p:cNvPicPr>
            <a:picLocks noChangeAspect="1"/>
          </p:cNvPicPr>
          <p:nvPr/>
        </p:nvPicPr>
        <p:blipFill>
          <a:blip r:embed="rId3"/>
          <a:stretch>
            <a:fillRect/>
          </a:stretch>
        </p:blipFill>
        <p:spPr>
          <a:xfrm>
            <a:off x="1784837" y="1406239"/>
            <a:ext cx="8621381" cy="2292628"/>
          </a:xfrm>
          <a:prstGeom prst="rect">
            <a:avLst/>
          </a:prstGeom>
        </p:spPr>
      </p:pic>
      <p:pic>
        <p:nvPicPr>
          <p:cNvPr id="5" name="Grafik 4">
            <a:extLst>
              <a:ext uri="{FF2B5EF4-FFF2-40B4-BE49-F238E27FC236}">
                <a16:creationId xmlns:a16="http://schemas.microsoft.com/office/drawing/2014/main" id="{620CC3FE-2898-46F8-82E4-674E4F480AA2}"/>
              </a:ext>
            </a:extLst>
          </p:cNvPr>
          <p:cNvPicPr>
            <a:picLocks noChangeAspect="1"/>
          </p:cNvPicPr>
          <p:nvPr/>
        </p:nvPicPr>
        <p:blipFill>
          <a:blip r:embed="rId4"/>
          <a:stretch>
            <a:fillRect/>
          </a:stretch>
        </p:blipFill>
        <p:spPr>
          <a:xfrm>
            <a:off x="2324100" y="3698867"/>
            <a:ext cx="7543800" cy="2476500"/>
          </a:xfrm>
          <a:prstGeom prst="rect">
            <a:avLst/>
          </a:prstGeom>
        </p:spPr>
      </p:pic>
    </p:spTree>
    <p:extLst>
      <p:ext uri="{BB962C8B-B14F-4D97-AF65-F5344CB8AC3E}">
        <p14:creationId xmlns:p14="http://schemas.microsoft.com/office/powerpoint/2010/main" val="1474887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F6C72D-E0E8-4BF1-9C2B-FF101289B4C5}"/>
              </a:ext>
            </a:extLst>
          </p:cNvPr>
          <p:cNvPicPr>
            <a:picLocks noChangeAspect="1"/>
          </p:cNvPicPr>
          <p:nvPr/>
        </p:nvPicPr>
        <p:blipFill rotWithShape="1">
          <a:blip r:embed="rId2"/>
          <a:srcRect l="63567" t="16796" r="7670" b="5793"/>
          <a:stretch/>
        </p:blipFill>
        <p:spPr>
          <a:xfrm>
            <a:off x="346228" y="1056443"/>
            <a:ext cx="5629689" cy="4261282"/>
          </a:xfrm>
          <a:prstGeom prst="rect">
            <a:avLst/>
          </a:prstGeom>
        </p:spPr>
      </p:pic>
      <p:pic>
        <p:nvPicPr>
          <p:cNvPr id="5" name="Immagine 4">
            <a:extLst>
              <a:ext uri="{FF2B5EF4-FFF2-40B4-BE49-F238E27FC236}">
                <a16:creationId xmlns:a16="http://schemas.microsoft.com/office/drawing/2014/main" id="{2009152C-8E55-4360-9FC0-0F5023357C01}"/>
              </a:ext>
            </a:extLst>
          </p:cNvPr>
          <p:cNvPicPr>
            <a:picLocks noChangeAspect="1"/>
          </p:cNvPicPr>
          <p:nvPr/>
        </p:nvPicPr>
        <p:blipFill rotWithShape="1">
          <a:blip r:embed="rId3">
            <a:extLst>
              <a:ext uri="{28A0092B-C50C-407E-A947-70E740481C1C}">
                <a14:useLocalDpi xmlns:a14="http://schemas.microsoft.com/office/drawing/2010/main" val="0"/>
              </a:ext>
            </a:extLst>
          </a:blip>
          <a:srcRect l="8301" t="4088" r="7888" b="4885"/>
          <a:stretch/>
        </p:blipFill>
        <p:spPr>
          <a:xfrm>
            <a:off x="4406263" y="1316223"/>
            <a:ext cx="7643277" cy="4163627"/>
          </a:xfrm>
          <a:prstGeom prst="rect">
            <a:avLst/>
          </a:prstGeom>
        </p:spPr>
      </p:pic>
      <p:sp>
        <p:nvSpPr>
          <p:cNvPr id="6" name="Rettangolo 5">
            <a:extLst>
              <a:ext uri="{FF2B5EF4-FFF2-40B4-BE49-F238E27FC236}">
                <a16:creationId xmlns:a16="http://schemas.microsoft.com/office/drawing/2014/main" id="{CB7DCDE1-D20D-404D-AFCD-DBE291F2880F}"/>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spTree>
    <p:extLst>
      <p:ext uri="{BB962C8B-B14F-4D97-AF65-F5344CB8AC3E}">
        <p14:creationId xmlns:p14="http://schemas.microsoft.com/office/powerpoint/2010/main" val="2127079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AE04E-C913-7EA7-6773-F7869BD5CC4E}"/>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CDFFDD9E-97B1-D540-A6E9-C5527D0571D8}"/>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River Discharge</a:t>
            </a:r>
            <a:endParaRPr lang="en-GB" noProof="0" dirty="0">
              <a:solidFill>
                <a:schemeClr val="bg1"/>
              </a:solidFill>
              <a:latin typeface="Century Gothic"/>
            </a:endParaRPr>
          </a:p>
        </p:txBody>
      </p:sp>
      <p:sp>
        <p:nvSpPr>
          <p:cNvPr id="23" name="CasellaDiTesto 22">
            <a:extLst>
              <a:ext uri="{FF2B5EF4-FFF2-40B4-BE49-F238E27FC236}">
                <a16:creationId xmlns:a16="http://schemas.microsoft.com/office/drawing/2014/main" id="{D9315CF1-C81A-AE40-9FC0-0DB0BBF2C0A2}"/>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Ungauged Rivers – Small Example: Mures River (Danube Basin)</a:t>
            </a:r>
            <a:endParaRPr lang="en-GB" b="1" noProof="0">
              <a:latin typeface="Century Gothic" panose="020B0502020202020204" pitchFamily="34" charset="0"/>
            </a:endParaRPr>
          </a:p>
        </p:txBody>
      </p:sp>
      <p:pic>
        <p:nvPicPr>
          <p:cNvPr id="2" name="Grafik 1">
            <a:extLst>
              <a:ext uri="{FF2B5EF4-FFF2-40B4-BE49-F238E27FC236}">
                <a16:creationId xmlns:a16="http://schemas.microsoft.com/office/drawing/2014/main" id="{2B2A259A-1114-719A-EC6B-EAB3E3662E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5779" y="1406239"/>
            <a:ext cx="8552737" cy="2292628"/>
          </a:xfrm>
          <a:prstGeom prst="rect">
            <a:avLst/>
          </a:prstGeom>
        </p:spPr>
      </p:pic>
      <p:pic>
        <p:nvPicPr>
          <p:cNvPr id="5" name="Grafik 4">
            <a:extLst>
              <a:ext uri="{FF2B5EF4-FFF2-40B4-BE49-F238E27FC236}">
                <a16:creationId xmlns:a16="http://schemas.microsoft.com/office/drawing/2014/main" id="{585FA34F-5BAD-DC5B-C445-80FF0E1032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50718" y="3698867"/>
            <a:ext cx="7543800" cy="2476500"/>
          </a:xfrm>
          <a:prstGeom prst="rect">
            <a:avLst/>
          </a:prstGeom>
        </p:spPr>
      </p:pic>
    </p:spTree>
    <p:extLst>
      <p:ext uri="{BB962C8B-B14F-4D97-AF65-F5344CB8AC3E}">
        <p14:creationId xmlns:p14="http://schemas.microsoft.com/office/powerpoint/2010/main" val="2708669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7A9A-59CB-2537-D7B4-E9D110ED9E37}"/>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53871CE3-700C-EEBC-FF3F-0D7433BFA99D}"/>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River Discharge</a:t>
            </a:r>
            <a:endParaRPr lang="en-GB" noProof="0" dirty="0">
              <a:solidFill>
                <a:schemeClr val="bg1"/>
              </a:solidFill>
              <a:latin typeface="Century Gothic"/>
            </a:endParaRPr>
          </a:p>
        </p:txBody>
      </p:sp>
      <p:sp>
        <p:nvSpPr>
          <p:cNvPr id="23" name="CasellaDiTesto 22">
            <a:extLst>
              <a:ext uri="{FF2B5EF4-FFF2-40B4-BE49-F238E27FC236}">
                <a16:creationId xmlns:a16="http://schemas.microsoft.com/office/drawing/2014/main" id="{D25686E0-7931-A797-5A15-63737C09CB4F}"/>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r>
              <a:rPr lang="en-GB" b="1" noProof="0">
                <a:latin typeface="Century Gothic"/>
              </a:rPr>
              <a:t>Ungauged Rivers – High-Uncertainty Example: Danube River</a:t>
            </a:r>
            <a:endParaRPr lang="en-GB" b="1" noProof="0">
              <a:latin typeface="Century Gothic" panose="020B0502020202020204" pitchFamily="34" charset="0"/>
            </a:endParaRPr>
          </a:p>
        </p:txBody>
      </p:sp>
      <p:pic>
        <p:nvPicPr>
          <p:cNvPr id="2" name="Grafik 1">
            <a:extLst>
              <a:ext uri="{FF2B5EF4-FFF2-40B4-BE49-F238E27FC236}">
                <a16:creationId xmlns:a16="http://schemas.microsoft.com/office/drawing/2014/main" id="{274D01AD-4B80-6D86-6A9B-A5A637C8D9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5780" y="1406239"/>
            <a:ext cx="8590438" cy="2284399"/>
          </a:xfrm>
          <a:prstGeom prst="rect">
            <a:avLst/>
          </a:prstGeom>
        </p:spPr>
      </p:pic>
      <p:pic>
        <p:nvPicPr>
          <p:cNvPr id="5" name="Grafik 4">
            <a:extLst>
              <a:ext uri="{FF2B5EF4-FFF2-40B4-BE49-F238E27FC236}">
                <a16:creationId xmlns:a16="http://schemas.microsoft.com/office/drawing/2014/main" id="{F3FF97AF-06DB-07BA-73D9-4AD77952E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49283" y="3606483"/>
            <a:ext cx="5946670" cy="2545438"/>
          </a:xfrm>
          <a:prstGeom prst="rect">
            <a:avLst/>
          </a:prstGeom>
        </p:spPr>
      </p:pic>
    </p:spTree>
    <p:extLst>
      <p:ext uri="{BB962C8B-B14F-4D97-AF65-F5344CB8AC3E}">
        <p14:creationId xmlns:p14="http://schemas.microsoft.com/office/powerpoint/2010/main" val="44752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E6018-1249-12D9-D2E9-B76B40FC2579}"/>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CD3EC7C3-264F-7AF7-1745-36DDD51B517B}"/>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C81C33F6-A0B6-E19F-B09B-AD2A4DACDEE9}"/>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FLOOD EXTENT (Tailored products for EO4FLOOD, Requirements &amp; Tasks Status)</a:t>
            </a:r>
            <a:endPar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aphicFrame>
        <p:nvGraphicFramePr>
          <p:cNvPr id="3" name="Tabella 1">
            <a:extLst>
              <a:ext uri="{FF2B5EF4-FFF2-40B4-BE49-F238E27FC236}">
                <a16:creationId xmlns:a16="http://schemas.microsoft.com/office/drawing/2014/main" id="{DF2ADD38-12DC-27A7-8F79-C45A907D6D39}"/>
              </a:ext>
            </a:extLst>
          </p:cNvPr>
          <p:cNvGraphicFramePr>
            <a:graphicFrameLocks noGrp="1"/>
          </p:cNvGraphicFramePr>
          <p:nvPr>
            <p:extLst>
              <p:ext uri="{D42A27DB-BD31-4B8C-83A1-F6EECF244321}">
                <p14:modId xmlns:p14="http://schemas.microsoft.com/office/powerpoint/2010/main" val="2060474566"/>
              </p:ext>
            </p:extLst>
          </p:nvPr>
        </p:nvGraphicFramePr>
        <p:xfrm>
          <a:off x="324003" y="1550035"/>
          <a:ext cx="11579363" cy="1874520"/>
        </p:xfrm>
        <a:graphic>
          <a:graphicData uri="http://schemas.openxmlformats.org/drawingml/2006/table">
            <a:tbl>
              <a:tblPr firstRow="1" bandRow="1">
                <a:tableStyleId>{93296810-A885-4BE3-A3E7-6D5BEEA58F35}</a:tableStyleId>
              </a:tblPr>
              <a:tblGrid>
                <a:gridCol w="9096222">
                  <a:extLst>
                    <a:ext uri="{9D8B030D-6E8A-4147-A177-3AD203B41FA5}">
                      <a16:colId xmlns:a16="http://schemas.microsoft.com/office/drawing/2014/main" val="3443119851"/>
                    </a:ext>
                  </a:extLst>
                </a:gridCol>
                <a:gridCol w="2483141">
                  <a:extLst>
                    <a:ext uri="{9D8B030D-6E8A-4147-A177-3AD203B41FA5}">
                      <a16:colId xmlns:a16="http://schemas.microsoft.com/office/drawing/2014/main" val="2693524249"/>
                    </a:ext>
                  </a:extLst>
                </a:gridCol>
              </a:tblGrid>
              <a:tr h="235377">
                <a:tc>
                  <a:txBody>
                    <a:bodyPr/>
                    <a:lstStyle/>
                    <a:p>
                      <a:r>
                        <a:rPr lang="en-GB" sz="1700" noProof="0">
                          <a:latin typeface="Century Gothic"/>
                        </a:rPr>
                        <a:t>REQUIREMENTS</a:t>
                      </a:r>
                    </a:p>
                  </a:txBody>
                  <a:tcPr/>
                </a:tc>
                <a:tc>
                  <a:txBody>
                    <a:bodyPr/>
                    <a:lstStyle/>
                    <a:p>
                      <a:pPr algn="ctr"/>
                      <a:r>
                        <a:rPr lang="en-GB" sz="1700" noProof="0">
                          <a:latin typeface="Century Gothic"/>
                        </a:rPr>
                        <a:t>STATUS</a:t>
                      </a:r>
                    </a:p>
                  </a:txBody>
                  <a:tcPr/>
                </a:tc>
                <a:extLst>
                  <a:ext uri="{0D108BD9-81ED-4DB2-BD59-A6C34878D82A}">
                    <a16:rowId xmlns:a16="http://schemas.microsoft.com/office/drawing/2014/main" val="1847033250"/>
                  </a:ext>
                </a:extLst>
              </a:tr>
              <a:tr h="300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Century Gothic"/>
                        </a:rPr>
                        <a:t>Provision of </a:t>
                      </a:r>
                      <a:r>
                        <a:rPr lang="en-GB" sz="1400" b="1" noProof="0">
                          <a:latin typeface="Century Gothic"/>
                        </a:rPr>
                        <a:t>AOIs</a:t>
                      </a:r>
                    </a:p>
                  </a:txBody>
                  <a:tcPr/>
                </a:tc>
                <a:tc>
                  <a:txBody>
                    <a:bodyPr/>
                    <a:lstStyle/>
                    <a:p>
                      <a:pPr algn="ct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000" noProof="0">
                        <a:latin typeface="Century Gothic"/>
                      </a:endParaRPr>
                    </a:p>
                  </a:txBody>
                  <a:tcPr/>
                </a:tc>
                <a:extLst>
                  <a:ext uri="{0D108BD9-81ED-4DB2-BD59-A6C34878D82A}">
                    <a16:rowId xmlns:a16="http://schemas.microsoft.com/office/drawing/2014/main" val="923728915"/>
                  </a:ext>
                </a:extLst>
              </a:tr>
              <a:tr h="242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Century Gothic"/>
                        </a:rPr>
                        <a:t>Provision of past flood </a:t>
                      </a:r>
                      <a:r>
                        <a:rPr lang="en-GB" sz="1400" b="1" noProof="0">
                          <a:latin typeface="Century Gothic"/>
                        </a:rPr>
                        <a:t>events</a:t>
                      </a:r>
                      <a:r>
                        <a:rPr lang="en-GB" sz="1400" noProof="0">
                          <a:latin typeface="Century Gothic"/>
                        </a:rPr>
                        <a:t> </a:t>
                      </a:r>
                      <a:r>
                        <a:rPr lang="en-GB" sz="1400" b="1" noProof="0">
                          <a:latin typeface="Century Gothic"/>
                        </a:rPr>
                        <a:t>dates</a:t>
                      </a:r>
                      <a:r>
                        <a:rPr lang="en-GB" sz="1400" noProof="0">
                          <a:latin typeface="Century Gothic"/>
                        </a:rPr>
                        <a:t> (to EO data extraction)</a:t>
                      </a:r>
                    </a:p>
                  </a:txBody>
                  <a:tcPr/>
                </a:tc>
                <a:tc>
                  <a:txBody>
                    <a:bodyPr/>
                    <a:lstStyle/>
                    <a:p>
                      <a:pPr algn="ct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000" noProof="0">
                        <a:solidFill>
                          <a:srgbClr val="00B050"/>
                        </a:solidFill>
                        <a:latin typeface="Century Gothic"/>
                      </a:endParaRPr>
                    </a:p>
                  </a:txBody>
                  <a:tcPr/>
                </a:tc>
                <a:extLst>
                  <a:ext uri="{0D108BD9-81ED-4DB2-BD59-A6C34878D82A}">
                    <a16:rowId xmlns:a16="http://schemas.microsoft.com/office/drawing/2014/main" val="4235912549"/>
                  </a:ext>
                </a:extLst>
              </a:tr>
              <a:tr h="242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Century Gothic"/>
                        </a:rPr>
                        <a:t>Provision of </a:t>
                      </a:r>
                      <a:r>
                        <a:rPr lang="en-GB" sz="1400" b="1" noProof="0">
                          <a:latin typeface="Century Gothic"/>
                        </a:rPr>
                        <a:t>hydraulic</a:t>
                      </a:r>
                      <a:r>
                        <a:rPr lang="en-GB" sz="1400" noProof="0">
                          <a:latin typeface="Century Gothic"/>
                        </a:rPr>
                        <a:t> </a:t>
                      </a:r>
                      <a:r>
                        <a:rPr lang="en-GB" sz="1400" b="1" noProof="0">
                          <a:latin typeface="Century Gothic"/>
                        </a:rPr>
                        <a:t>models’</a:t>
                      </a:r>
                      <a:r>
                        <a:rPr lang="en-GB" sz="1400" noProof="0">
                          <a:latin typeface="Century Gothic"/>
                        </a:rPr>
                        <a:t> </a:t>
                      </a:r>
                      <a:r>
                        <a:rPr lang="en-GB" sz="1400" b="1" noProof="0">
                          <a:latin typeface="Century Gothic"/>
                        </a:rPr>
                        <a:t>temporal &amp; spatial resolution</a:t>
                      </a:r>
                    </a:p>
                  </a:txBody>
                  <a:tcPr/>
                </a:tc>
                <a:tc>
                  <a:txBody>
                    <a:bodyPr/>
                    <a:lstStyle/>
                    <a:p>
                      <a:pPr algn="ct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000" noProof="0">
                        <a:solidFill>
                          <a:srgbClr val="00B050"/>
                        </a:solidFill>
                        <a:latin typeface="Century Gothic"/>
                      </a:endParaRPr>
                    </a:p>
                  </a:txBody>
                  <a:tcPr/>
                </a:tc>
                <a:extLst>
                  <a:ext uri="{0D108BD9-81ED-4DB2-BD59-A6C34878D82A}">
                    <a16:rowId xmlns:a16="http://schemas.microsoft.com/office/drawing/2014/main" val="4159369272"/>
                  </a:ext>
                </a:extLst>
              </a:tr>
              <a:tr h="221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Century Gothic"/>
                        </a:rPr>
                        <a:t>Provision or information on </a:t>
                      </a:r>
                      <a:r>
                        <a:rPr lang="en-GB" sz="1400" b="1" noProof="0">
                          <a:latin typeface="Century Gothic"/>
                        </a:rPr>
                        <a:t>DEM</a:t>
                      </a:r>
                      <a:r>
                        <a:rPr lang="en-GB" sz="1400" noProof="0">
                          <a:latin typeface="Century Gothic"/>
                        </a:rPr>
                        <a:t> used by models (</a:t>
                      </a:r>
                      <a:r>
                        <a:rPr lang="en-GB" sz="1400" noProof="0" err="1">
                          <a:latin typeface="Century Gothic"/>
                        </a:rPr>
                        <a:t>FathomDEM</a:t>
                      </a:r>
                      <a:r>
                        <a:rPr lang="en-GB" sz="1400" noProof="0">
                          <a:latin typeface="Century Gothic"/>
                        </a:rPr>
                        <a:t>)</a:t>
                      </a:r>
                    </a:p>
                  </a:txBody>
                  <a:tcPr/>
                </a:tc>
                <a:tc>
                  <a:txBody>
                    <a:bodyPr/>
                    <a:lstStyle/>
                    <a:p>
                      <a:pPr algn="ctr"/>
                      <a:r>
                        <a:rPr lang="en-GB" sz="1000" noProof="0"/>
                        <a:t>✅</a:t>
                      </a:r>
                      <a:endParaRPr lang="en-GB" sz="1000" noProof="0">
                        <a:solidFill>
                          <a:srgbClr val="00B050"/>
                        </a:solidFill>
                        <a:latin typeface="Century Gothic"/>
                      </a:endParaRPr>
                    </a:p>
                  </a:txBody>
                  <a:tcPr/>
                </a:tc>
                <a:extLst>
                  <a:ext uri="{0D108BD9-81ED-4DB2-BD59-A6C34878D82A}">
                    <a16:rowId xmlns:a16="http://schemas.microsoft.com/office/drawing/2014/main" val="758389015"/>
                  </a:ext>
                </a:extLst>
              </a:tr>
              <a:tr h="221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Century Gothic"/>
                        </a:rPr>
                        <a:t>Confirmation on ideal EO flood mapping </a:t>
                      </a:r>
                      <a:r>
                        <a:rPr lang="en-GB" sz="1400" b="1" noProof="0">
                          <a:latin typeface="Century Gothic"/>
                        </a:rPr>
                        <a:t>temporal and spatial </a:t>
                      </a:r>
                      <a:r>
                        <a:rPr lang="en-GB" sz="1400" noProof="0">
                          <a:latin typeface="Century Gothic"/>
                        </a:rPr>
                        <a:t>resolution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noProof="0"/>
                        <a:t>✅</a:t>
                      </a:r>
                      <a:endParaRPr lang="en-GB" sz="1000" noProof="0">
                        <a:solidFill>
                          <a:srgbClr val="00B050"/>
                        </a:solidFill>
                        <a:latin typeface="Century Gothic"/>
                      </a:endParaRPr>
                    </a:p>
                  </a:txBody>
                  <a:tcPr/>
                </a:tc>
                <a:extLst>
                  <a:ext uri="{0D108BD9-81ED-4DB2-BD59-A6C34878D82A}">
                    <a16:rowId xmlns:a16="http://schemas.microsoft.com/office/drawing/2014/main" val="3663925383"/>
                  </a:ext>
                </a:extLst>
              </a:tr>
            </a:tbl>
          </a:graphicData>
        </a:graphic>
      </p:graphicFrame>
      <p:graphicFrame>
        <p:nvGraphicFramePr>
          <p:cNvPr id="5" name="Tabella 1">
            <a:extLst>
              <a:ext uri="{FF2B5EF4-FFF2-40B4-BE49-F238E27FC236}">
                <a16:creationId xmlns:a16="http://schemas.microsoft.com/office/drawing/2014/main" id="{D343250B-4C08-F6FA-57E0-E595F44FE7B0}"/>
              </a:ext>
            </a:extLst>
          </p:cNvPr>
          <p:cNvGraphicFramePr>
            <a:graphicFrameLocks noGrp="1"/>
          </p:cNvGraphicFramePr>
          <p:nvPr>
            <p:extLst>
              <p:ext uri="{D42A27DB-BD31-4B8C-83A1-F6EECF244321}">
                <p14:modId xmlns:p14="http://schemas.microsoft.com/office/powerpoint/2010/main" val="1850696229"/>
              </p:ext>
            </p:extLst>
          </p:nvPr>
        </p:nvGraphicFramePr>
        <p:xfrm>
          <a:off x="321118" y="3534828"/>
          <a:ext cx="11579362" cy="2492535"/>
        </p:xfrm>
        <a:graphic>
          <a:graphicData uri="http://schemas.openxmlformats.org/drawingml/2006/table">
            <a:tbl>
              <a:tblPr firstRow="1" bandRow="1">
                <a:tableStyleId>{93296810-A885-4BE3-A3E7-6D5BEEA58F35}</a:tableStyleId>
              </a:tblPr>
              <a:tblGrid>
                <a:gridCol w="9096221">
                  <a:extLst>
                    <a:ext uri="{9D8B030D-6E8A-4147-A177-3AD203B41FA5}">
                      <a16:colId xmlns:a16="http://schemas.microsoft.com/office/drawing/2014/main" val="3443119851"/>
                    </a:ext>
                  </a:extLst>
                </a:gridCol>
                <a:gridCol w="2483141">
                  <a:extLst>
                    <a:ext uri="{9D8B030D-6E8A-4147-A177-3AD203B41FA5}">
                      <a16:colId xmlns:a16="http://schemas.microsoft.com/office/drawing/2014/main" val="2693524249"/>
                    </a:ext>
                  </a:extLst>
                </a:gridCol>
              </a:tblGrid>
              <a:tr h="324771">
                <a:tc>
                  <a:txBody>
                    <a:bodyPr/>
                    <a:lstStyle/>
                    <a:p>
                      <a:r>
                        <a:rPr lang="en-GB" sz="1700" noProof="0">
                          <a:latin typeface="Century Gothic"/>
                        </a:rPr>
                        <a:t>TASKS</a:t>
                      </a:r>
                    </a:p>
                  </a:txBody>
                  <a:tcPr/>
                </a:tc>
                <a:tc>
                  <a:txBody>
                    <a:bodyPr/>
                    <a:lstStyle/>
                    <a:p>
                      <a:pPr algn="ctr"/>
                      <a:r>
                        <a:rPr lang="en-GB" sz="1700" noProof="0">
                          <a:latin typeface="Century Gothic"/>
                        </a:rPr>
                        <a:t>STATUS</a:t>
                      </a:r>
                    </a:p>
                  </a:txBody>
                  <a:tcPr/>
                </a:tc>
                <a:extLst>
                  <a:ext uri="{0D108BD9-81ED-4DB2-BD59-A6C34878D82A}">
                    <a16:rowId xmlns:a16="http://schemas.microsoft.com/office/drawing/2014/main" val="1847033250"/>
                  </a:ext>
                </a:extLst>
              </a:tr>
              <a:tr h="447658">
                <a:tc>
                  <a:txBody>
                    <a:bodyPr/>
                    <a:lstStyle/>
                    <a:p>
                      <a:pPr marL="0" marR="0" lvl="0" indent="0" algn="l" rtl="0" eaLnBrk="1" fontAlgn="auto" latinLnBrk="0" hangingPunct="1">
                        <a:lnSpc>
                          <a:spcPct val="100000"/>
                        </a:lnSpc>
                        <a:spcBef>
                          <a:spcPts val="0"/>
                        </a:spcBef>
                        <a:spcAft>
                          <a:spcPts val="0"/>
                        </a:spcAft>
                        <a:buClrTx/>
                        <a:buSzTx/>
                        <a:buFontTx/>
                        <a:buNone/>
                      </a:pPr>
                      <a:r>
                        <a:rPr lang="en-GB" sz="1400" noProof="0">
                          <a:latin typeface="Century Gothic"/>
                        </a:rPr>
                        <a:t>Identification of the requirements needed for each (hydraulic model) requirements: Congo, Negro, Niger, Brahmaputra, Torne.</a:t>
                      </a:r>
                    </a:p>
                  </a:txBody>
                  <a:tcPr/>
                </a:tc>
                <a:tc>
                  <a:txBody>
                    <a:bodyPr/>
                    <a:lstStyle/>
                    <a:p>
                      <a:pPr algn="ctr"/>
                      <a:r>
                        <a:rPr lang="en-GB" sz="1400" noProof="0"/>
                        <a:t>✅</a:t>
                      </a:r>
                      <a:endParaRPr lang="en-GB" sz="1400" noProof="0">
                        <a:latin typeface="Century Gothic"/>
                      </a:endParaRPr>
                    </a:p>
                  </a:txBody>
                  <a:tcPr/>
                </a:tc>
                <a:extLst>
                  <a:ext uri="{0D108BD9-81ED-4DB2-BD59-A6C34878D82A}">
                    <a16:rowId xmlns:a16="http://schemas.microsoft.com/office/drawing/2014/main" val="923728915"/>
                  </a:ext>
                </a:extLst>
              </a:tr>
              <a:tr h="324771">
                <a:tc>
                  <a:txBody>
                    <a:bodyPr/>
                    <a:lstStyle/>
                    <a:p>
                      <a:pPr marL="0" marR="0" lvl="0" indent="0" algn="l" rtl="0" eaLnBrk="1" fontAlgn="auto" latinLnBrk="0" hangingPunct="1">
                        <a:lnSpc>
                          <a:spcPct val="100000"/>
                        </a:lnSpc>
                        <a:spcBef>
                          <a:spcPts val="0"/>
                        </a:spcBef>
                        <a:spcAft>
                          <a:spcPts val="0"/>
                        </a:spcAft>
                        <a:buClrTx/>
                        <a:buSzTx/>
                        <a:buFontTx/>
                        <a:buNone/>
                      </a:pPr>
                      <a:r>
                        <a:rPr lang="en-GB" sz="1400" noProof="0">
                          <a:latin typeface="Century Gothic"/>
                        </a:rPr>
                        <a:t>Collection of EO raw datasets (S1, S2 and VIIRS)</a:t>
                      </a:r>
                    </a:p>
                  </a:txBody>
                  <a:tcPr/>
                </a:tc>
                <a:tc>
                  <a:txBody>
                    <a:bodyPr/>
                    <a:lstStyle/>
                    <a:p>
                      <a:pPr algn="ctr"/>
                      <a:r>
                        <a:rPr lang="en-GB" sz="1400" b="0" i="0" u="none" strike="noStrike" kern="1200" cap="none" spc="0" normalizeH="0" baseline="0" noProof="0">
                          <a:ln>
                            <a:noFill/>
                          </a:ln>
                          <a:solidFill>
                            <a:prstClr val="black"/>
                          </a:solidFill>
                          <a:effectLst/>
                          <a:uLnTx/>
                          <a:uFillTx/>
                          <a:latin typeface="Calibri"/>
                          <a:ea typeface="+mn-ea"/>
                          <a:cs typeface="+mn-cs"/>
                        </a:rPr>
                        <a:t>✅</a:t>
                      </a:r>
                      <a:endParaRPr lang="en-GB" sz="1400" noProof="0">
                        <a:latin typeface="Century Gothic"/>
                      </a:endParaRPr>
                    </a:p>
                  </a:txBody>
                  <a:tcPr/>
                </a:tc>
                <a:extLst>
                  <a:ext uri="{0D108BD9-81ED-4DB2-BD59-A6C34878D82A}">
                    <a16:rowId xmlns:a16="http://schemas.microsoft.com/office/drawing/2014/main" val="4235912549"/>
                  </a:ext>
                </a:extLst>
              </a:tr>
              <a:tr h="324771">
                <a:tc>
                  <a:txBody>
                    <a:bodyPr/>
                    <a:lstStyle/>
                    <a:p>
                      <a:pPr marL="0" marR="0" lvl="0" indent="0" algn="l" rtl="0" eaLnBrk="1" fontAlgn="auto" latinLnBrk="0" hangingPunct="1">
                        <a:lnSpc>
                          <a:spcPct val="100000"/>
                        </a:lnSpc>
                        <a:spcBef>
                          <a:spcPts val="0"/>
                        </a:spcBef>
                        <a:spcAft>
                          <a:spcPts val="0"/>
                        </a:spcAft>
                        <a:buClrTx/>
                        <a:buSzTx/>
                        <a:buFontTx/>
                        <a:buNone/>
                      </a:pPr>
                      <a:r>
                        <a:rPr lang="en-GB" sz="1400" noProof="0">
                          <a:latin typeface="Century Gothic"/>
                        </a:rPr>
                        <a:t>Test local conditions in AOIs, sensors, &amp; assessments of which sensor used in each AOI</a:t>
                      </a:r>
                    </a:p>
                  </a:txBody>
                  <a:tcPr/>
                </a:tc>
                <a:tc>
                  <a:txBody>
                    <a:bodyPr/>
                    <a:lstStyle/>
                    <a:p>
                      <a:pPr algn="ctr"/>
                      <a:r>
                        <a:rPr lang="en-GB" sz="1400" b="0" i="0" u="none" strike="noStrike" kern="1200" cap="none" spc="0" normalizeH="0" baseline="0" noProof="0">
                          <a:ln>
                            <a:noFill/>
                          </a:ln>
                          <a:solidFill>
                            <a:prstClr val="black"/>
                          </a:solidFill>
                          <a:effectLst/>
                          <a:uLnTx/>
                          <a:uFillTx/>
                          <a:latin typeface="Calibri"/>
                          <a:ea typeface="+mn-ea"/>
                          <a:cs typeface="+mn-cs"/>
                        </a:rPr>
                        <a:t>✅</a:t>
                      </a:r>
                      <a:endParaRPr lang="en-GB" sz="1400" noProof="0">
                        <a:latin typeface="Century Gothic"/>
                      </a:endParaRPr>
                    </a:p>
                  </a:txBody>
                  <a:tcPr/>
                </a:tc>
                <a:extLst>
                  <a:ext uri="{0D108BD9-81ED-4DB2-BD59-A6C34878D82A}">
                    <a16:rowId xmlns:a16="http://schemas.microsoft.com/office/drawing/2014/main" val="4159369272"/>
                  </a:ext>
                </a:extLst>
              </a:tr>
              <a:tr h="324771">
                <a:tc>
                  <a:txBody>
                    <a:bodyPr/>
                    <a:lstStyle/>
                    <a:p>
                      <a:pPr marL="0" marR="0" lvl="0" indent="0" algn="l" rtl="0" eaLnBrk="1" fontAlgn="auto" latinLnBrk="0" hangingPunct="1">
                        <a:lnSpc>
                          <a:spcPct val="100000"/>
                        </a:lnSpc>
                        <a:spcBef>
                          <a:spcPts val="0"/>
                        </a:spcBef>
                        <a:spcAft>
                          <a:spcPts val="0"/>
                        </a:spcAft>
                        <a:buClrTx/>
                        <a:buSzTx/>
                        <a:buFontTx/>
                        <a:buNone/>
                      </a:pPr>
                      <a:r>
                        <a:rPr lang="en-GB" sz="1400" noProof="0">
                          <a:latin typeface="Century Gothic"/>
                        </a:rPr>
                        <a:t>Flood extent &amp; metadata production, QA review, and delivery for each AOI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baseline="0" noProof="0">
                          <a:ln>
                            <a:noFill/>
                          </a:ln>
                          <a:solidFill>
                            <a:prstClr val="black"/>
                          </a:solidFill>
                          <a:effectLst/>
                          <a:uLnTx/>
                          <a:uFillTx/>
                          <a:latin typeface="+mn-lt"/>
                          <a:ea typeface="+mn-ea"/>
                          <a:cs typeface="+mn-cs"/>
                        </a:rPr>
                        <a:t>✅</a:t>
                      </a:r>
                      <a:endParaRPr lang="en-GB" sz="1400" noProof="0">
                        <a:latin typeface="Century Gothic"/>
                      </a:endParaRPr>
                    </a:p>
                  </a:txBody>
                  <a:tcPr/>
                </a:tc>
                <a:extLst>
                  <a:ext uri="{0D108BD9-81ED-4DB2-BD59-A6C34878D82A}">
                    <a16:rowId xmlns:a16="http://schemas.microsoft.com/office/drawing/2014/main" val="758389015"/>
                  </a:ext>
                </a:extLst>
              </a:tr>
              <a:tr h="324771">
                <a:tc>
                  <a:txBody>
                    <a:bodyPr/>
                    <a:lstStyle/>
                    <a:p>
                      <a:pPr marL="0" lvl="0" indent="0" algn="l">
                        <a:lnSpc>
                          <a:spcPct val="100000"/>
                        </a:lnSpc>
                        <a:spcBef>
                          <a:spcPts val="0"/>
                        </a:spcBef>
                        <a:spcAft>
                          <a:spcPts val="0"/>
                        </a:spcAft>
                        <a:buNone/>
                      </a:pPr>
                      <a:r>
                        <a:rPr lang="en-GB" sz="1400" noProof="0">
                          <a:latin typeface="Century Gothic"/>
                        </a:rPr>
                        <a:t>Transformation from Tiff to Cloud Optimised </a:t>
                      </a:r>
                      <a:r>
                        <a:rPr lang="en-GB" sz="1400" noProof="0" err="1">
                          <a:latin typeface="Century Gothic"/>
                        </a:rPr>
                        <a:t>Geotiffs</a:t>
                      </a:r>
                      <a:r>
                        <a:rPr lang="en-GB" sz="1400" noProof="0">
                          <a:latin typeface="Century Gothic"/>
                        </a:rPr>
                        <a:t> (COGs) and compression algorithm application</a:t>
                      </a:r>
                    </a:p>
                  </a:txBody>
                  <a:tcPr/>
                </a:tc>
                <a:tc>
                  <a:txBody>
                    <a:bodyPr/>
                    <a:lstStyle/>
                    <a:p>
                      <a:pPr marL="0" lvl="0" indent="0" algn="ctr" defTabSz="914400">
                        <a:lnSpc>
                          <a:spcPct val="100000"/>
                        </a:lnSpc>
                        <a:spcBef>
                          <a:spcPts val="0"/>
                        </a:spcBef>
                        <a:spcAft>
                          <a:spcPts val="0"/>
                        </a:spcAft>
                        <a:buNone/>
                        <a:tabLst/>
                        <a:defRPr/>
                      </a:pPr>
                      <a:r>
                        <a:rPr lang="en-GB" sz="1400" b="0" i="0" u="none" strike="noStrike" kern="1200" cap="none" spc="0" normalizeH="0" baseline="0" noProof="0">
                          <a:ln>
                            <a:noFill/>
                          </a:ln>
                          <a:solidFill>
                            <a:srgbClr val="000000"/>
                          </a:solidFill>
                          <a:effectLst/>
                          <a:uLnTx/>
                          <a:uFillTx/>
                          <a:latin typeface="Calibri"/>
                        </a:rPr>
                        <a:t>✅</a:t>
                      </a:r>
                      <a:endParaRPr lang="en-GB" sz="1400" noProof="0"/>
                    </a:p>
                  </a:txBody>
                  <a:tcPr/>
                </a:tc>
                <a:extLst>
                  <a:ext uri="{0D108BD9-81ED-4DB2-BD59-A6C34878D82A}">
                    <a16:rowId xmlns:a16="http://schemas.microsoft.com/office/drawing/2014/main" val="312322235"/>
                  </a:ext>
                </a:extLst>
              </a:tr>
              <a:tr h="324771">
                <a:tc>
                  <a:txBody>
                    <a:bodyPr/>
                    <a:lstStyle/>
                    <a:p>
                      <a:pPr marL="0" marR="0" lvl="0" indent="0" algn="l" rtl="0" eaLnBrk="1" fontAlgn="auto" latinLnBrk="0" hangingPunct="1">
                        <a:lnSpc>
                          <a:spcPct val="100000"/>
                        </a:lnSpc>
                        <a:spcBef>
                          <a:spcPts val="0"/>
                        </a:spcBef>
                        <a:spcAft>
                          <a:spcPts val="0"/>
                        </a:spcAft>
                        <a:buClrTx/>
                        <a:buSzTx/>
                        <a:buFontTx/>
                        <a:buNone/>
                      </a:pPr>
                      <a:r>
                        <a:rPr lang="en-GB" sz="1400" noProof="0">
                          <a:latin typeface="Century Gothic"/>
                        </a:rPr>
                        <a:t>Metadata production compliance with ESA Open Data Catalogue (STAC)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a:t>
                      </a:r>
                      <a:endParaRPr lang="en-GB" sz="1400" b="1" noProof="0">
                        <a:solidFill>
                          <a:srgbClr val="FFC000"/>
                        </a:solidFill>
                        <a:latin typeface="Century Gothic"/>
                      </a:endParaRPr>
                    </a:p>
                  </a:txBody>
                  <a:tcPr/>
                </a:tc>
                <a:extLst>
                  <a:ext uri="{0D108BD9-81ED-4DB2-BD59-A6C34878D82A}">
                    <a16:rowId xmlns:a16="http://schemas.microsoft.com/office/drawing/2014/main" val="220206549"/>
                  </a:ext>
                </a:extLst>
              </a:tr>
            </a:tbl>
          </a:graphicData>
        </a:graphic>
      </p:graphicFrame>
      <p:pic>
        <p:nvPicPr>
          <p:cNvPr id="7" name="Picture 6" descr="A blue circle with black lines&#10;&#10;AI-generated content may be incorrect.">
            <a:extLst>
              <a:ext uri="{FF2B5EF4-FFF2-40B4-BE49-F238E27FC236}">
                <a16:creationId xmlns:a16="http://schemas.microsoft.com/office/drawing/2014/main" id="{A72B8F96-903C-4C4F-AF06-44D2E54D6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8171" y="925685"/>
            <a:ext cx="690565" cy="552452"/>
          </a:xfrm>
          <a:prstGeom prst="rect">
            <a:avLst/>
          </a:prstGeom>
        </p:spPr>
      </p:pic>
      <p:pic>
        <p:nvPicPr>
          <p:cNvPr id="10" name="Picture 9" descr="A red letter m logo&#10;&#10;AI-generated content may be incorrect.">
            <a:extLst>
              <a:ext uri="{FF2B5EF4-FFF2-40B4-BE49-F238E27FC236}">
                <a16:creationId xmlns:a16="http://schemas.microsoft.com/office/drawing/2014/main" id="{B1BFA0B5-9831-5E73-47C8-29A98826D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552" y="1043044"/>
            <a:ext cx="948619" cy="363195"/>
          </a:xfrm>
          <a:prstGeom prst="rect">
            <a:avLst/>
          </a:prstGeom>
        </p:spPr>
      </p:pic>
    </p:spTree>
    <p:extLst>
      <p:ext uri="{BB962C8B-B14F-4D97-AF65-F5344CB8AC3E}">
        <p14:creationId xmlns:p14="http://schemas.microsoft.com/office/powerpoint/2010/main" val="3976391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5ECA1-548A-0778-4000-1D88FD1D3E48}"/>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7B2CF0B-CCD1-2DFB-759E-8360F8DC7E63}"/>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38805B1C-3AAF-8A51-FE59-A9E0C413F743}"/>
              </a:ext>
            </a:extLst>
          </p:cNvPr>
          <p:cNvSpPr txBox="1"/>
          <p:nvPr/>
        </p:nvSpPr>
        <p:spPr>
          <a:xfrm>
            <a:off x="282863" y="1036907"/>
            <a:ext cx="12080587"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FLOOD EXTENT: </a:t>
            </a:r>
            <a:r>
              <a:rPr kumimoji="0" lang="en-GB" sz="17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is being derived from 3 different sensors and for specific events</a:t>
            </a:r>
            <a:endPar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aphicFrame>
        <p:nvGraphicFramePr>
          <p:cNvPr id="3" name="Tabella 1">
            <a:extLst>
              <a:ext uri="{FF2B5EF4-FFF2-40B4-BE49-F238E27FC236}">
                <a16:creationId xmlns:a16="http://schemas.microsoft.com/office/drawing/2014/main" id="{ABB2BA61-DD37-DFAC-3E8F-D8AD777BC422}"/>
              </a:ext>
            </a:extLst>
          </p:cNvPr>
          <p:cNvGraphicFramePr>
            <a:graphicFrameLocks noGrp="1"/>
          </p:cNvGraphicFramePr>
          <p:nvPr>
            <p:extLst>
              <p:ext uri="{D42A27DB-BD31-4B8C-83A1-F6EECF244321}">
                <p14:modId xmlns:p14="http://schemas.microsoft.com/office/powerpoint/2010/main" val="1795237253"/>
              </p:ext>
            </p:extLst>
          </p:nvPr>
        </p:nvGraphicFramePr>
        <p:xfrm>
          <a:off x="282862" y="1632003"/>
          <a:ext cx="11809821" cy="3172460"/>
        </p:xfrm>
        <a:graphic>
          <a:graphicData uri="http://schemas.openxmlformats.org/drawingml/2006/table">
            <a:tbl>
              <a:tblPr firstRow="1" bandRow="1">
                <a:tableStyleId>{93296810-A885-4BE3-A3E7-6D5BEEA58F35}</a:tableStyleId>
              </a:tblPr>
              <a:tblGrid>
                <a:gridCol w="1584037">
                  <a:extLst>
                    <a:ext uri="{9D8B030D-6E8A-4147-A177-3AD203B41FA5}">
                      <a16:colId xmlns:a16="http://schemas.microsoft.com/office/drawing/2014/main" val="3443119851"/>
                    </a:ext>
                  </a:extLst>
                </a:gridCol>
                <a:gridCol w="4105275">
                  <a:extLst>
                    <a:ext uri="{9D8B030D-6E8A-4147-A177-3AD203B41FA5}">
                      <a16:colId xmlns:a16="http://schemas.microsoft.com/office/drawing/2014/main" val="2693524249"/>
                    </a:ext>
                  </a:extLst>
                </a:gridCol>
                <a:gridCol w="2457451">
                  <a:extLst>
                    <a:ext uri="{9D8B030D-6E8A-4147-A177-3AD203B41FA5}">
                      <a16:colId xmlns:a16="http://schemas.microsoft.com/office/drawing/2014/main" val="814620014"/>
                    </a:ext>
                  </a:extLst>
                </a:gridCol>
                <a:gridCol w="1628774">
                  <a:extLst>
                    <a:ext uri="{9D8B030D-6E8A-4147-A177-3AD203B41FA5}">
                      <a16:colId xmlns:a16="http://schemas.microsoft.com/office/drawing/2014/main" val="2358348231"/>
                    </a:ext>
                  </a:extLst>
                </a:gridCol>
                <a:gridCol w="2034284">
                  <a:extLst>
                    <a:ext uri="{9D8B030D-6E8A-4147-A177-3AD203B41FA5}">
                      <a16:colId xmlns:a16="http://schemas.microsoft.com/office/drawing/2014/main" val="731594569"/>
                    </a:ext>
                  </a:extLst>
                </a:gridCol>
              </a:tblGrid>
              <a:tr h="370840">
                <a:tc>
                  <a:txBody>
                    <a:bodyPr/>
                    <a:lstStyle/>
                    <a:p>
                      <a:r>
                        <a:rPr lang="en-GB" sz="1500" noProof="0">
                          <a:latin typeface="Century Gothic" panose="020B0502020202020204" pitchFamily="34" charset="0"/>
                        </a:rPr>
                        <a:t>AOI</a:t>
                      </a:r>
                    </a:p>
                  </a:txBody>
                  <a:tcPr/>
                </a:tc>
                <a:tc>
                  <a:txBody>
                    <a:bodyPr/>
                    <a:lstStyle/>
                    <a:p>
                      <a:r>
                        <a:rPr lang="en-GB" sz="1500" noProof="0">
                          <a:latin typeface="Century Gothic" panose="020B0502020202020204" pitchFamily="34" charset="0"/>
                        </a:rPr>
                        <a:t>Event dates [2019-2024]</a:t>
                      </a:r>
                      <a:endParaRPr lang="en-GB" sz="1500" b="0" kern="1200" noProof="0">
                        <a:solidFill>
                          <a:schemeClr val="lt1"/>
                        </a:solidFill>
                        <a:latin typeface="Century Gothic" panose="020B0502020202020204" pitchFamily="34" charset="0"/>
                        <a:ea typeface="+mn-ea"/>
                        <a:cs typeface="+mn-cs"/>
                      </a:endParaRPr>
                    </a:p>
                  </a:txBody>
                  <a:tcPr/>
                </a:tc>
                <a:tc>
                  <a:txBody>
                    <a:bodyPr/>
                    <a:lstStyle/>
                    <a:p>
                      <a:r>
                        <a:rPr lang="en-GB" sz="1500" b="0" kern="1200" noProof="0">
                          <a:solidFill>
                            <a:schemeClr val="lt1"/>
                          </a:solidFill>
                          <a:latin typeface="Century Gothic" panose="020B0502020202020204" pitchFamily="34" charset="0"/>
                          <a:ea typeface="+mn-ea"/>
                          <a:cs typeface="+mn-cs"/>
                        </a:rPr>
                        <a:t>S1 (+/-12days,VH+VV, variable frequency)</a:t>
                      </a:r>
                    </a:p>
                  </a:txBody>
                  <a:tcPr/>
                </a:tc>
                <a:tc>
                  <a:txBody>
                    <a:bodyPr/>
                    <a:lstStyle/>
                    <a:p>
                      <a:r>
                        <a:rPr lang="en-GB" sz="1500" b="0" kern="1200" noProof="0">
                          <a:solidFill>
                            <a:schemeClr val="lt1"/>
                          </a:solidFill>
                          <a:latin typeface="Century Gothic" panose="020B0502020202020204" pitchFamily="34" charset="0"/>
                          <a:ea typeface="+mn-ea"/>
                          <a:cs typeface="+mn-cs"/>
                        </a:rPr>
                        <a:t>S2 (+/- 5days)</a:t>
                      </a:r>
                    </a:p>
                  </a:txBody>
                  <a:tcPr/>
                </a:tc>
                <a:tc>
                  <a:txBody>
                    <a:bodyPr/>
                    <a:lstStyle/>
                    <a:p>
                      <a:r>
                        <a:rPr lang="en-GB" sz="1500" b="0" kern="1200" noProof="0">
                          <a:solidFill>
                            <a:schemeClr val="lt1"/>
                          </a:solidFill>
                          <a:latin typeface="Century Gothic" panose="020B0502020202020204" pitchFamily="34" charset="0"/>
                          <a:ea typeface="+mn-ea"/>
                          <a:cs typeface="+mn-cs"/>
                        </a:rPr>
                        <a:t>VIIRS (+/- 5days, daily data)</a:t>
                      </a:r>
                    </a:p>
                  </a:txBody>
                  <a:tcPr/>
                </a:tc>
                <a:extLst>
                  <a:ext uri="{0D108BD9-81ED-4DB2-BD59-A6C34878D82A}">
                    <a16:rowId xmlns:a16="http://schemas.microsoft.com/office/drawing/2014/main" val="18470332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latin typeface="Century Gothic"/>
                        </a:rPr>
                        <a:t>Congo</a:t>
                      </a:r>
                    </a:p>
                  </a:txBody>
                  <a:tcPr/>
                </a:tc>
                <a:tc>
                  <a:txBody>
                    <a:bodyPr/>
                    <a:lstStyle/>
                    <a:p>
                      <a:pPr algn="l"/>
                      <a:r>
                        <a:rPr lang="en-GB" sz="1500" noProof="0">
                          <a:solidFill>
                            <a:schemeClr val="tx1"/>
                          </a:solidFill>
                          <a:latin typeface="Century Gothic" panose="020B0502020202020204" pitchFamily="34" charset="0"/>
                        </a:rPr>
                        <a:t>12/12/</a:t>
                      </a:r>
                      <a:r>
                        <a:rPr lang="en-GB" sz="1500" b="1" noProof="0">
                          <a:solidFill>
                            <a:schemeClr val="tx1"/>
                          </a:solidFill>
                          <a:latin typeface="Century Gothic" panose="020B0502020202020204" pitchFamily="34" charset="0"/>
                        </a:rPr>
                        <a:t>2022</a:t>
                      </a:r>
                      <a:r>
                        <a:rPr lang="en-GB" sz="1500" noProof="0">
                          <a:solidFill>
                            <a:schemeClr val="tx1"/>
                          </a:solidFill>
                          <a:latin typeface="Century Gothic" panose="020B0502020202020204" pitchFamily="34" charset="0"/>
                        </a:rPr>
                        <a:t> &amp; 11-12/01/</a:t>
                      </a:r>
                      <a:r>
                        <a:rPr lang="en-GB" sz="1500" b="1" noProof="0">
                          <a:solidFill>
                            <a:schemeClr val="tx1"/>
                          </a:solidFill>
                          <a:latin typeface="Century Gothic" panose="020B0502020202020204" pitchFamily="34" charset="0"/>
                        </a:rPr>
                        <a:t>2024</a:t>
                      </a:r>
                      <a:endParaRPr lang="en-GB" sz="1500" noProof="0">
                        <a:solidFill>
                          <a:schemeClr val="tx1"/>
                        </a:solidFill>
                        <a:latin typeface="Century Gothic" panose="020B0502020202020204" pitchFamily="34" charset="0"/>
                      </a:endParaRPr>
                    </a:p>
                  </a:txBody>
                  <a:tcPr/>
                </a:tc>
                <a:tc>
                  <a:txBody>
                    <a:bodyPr/>
                    <a:lstStyle/>
                    <a:p>
                      <a:pPr marL="0" marR="0" algn="ctr">
                        <a:buNone/>
                      </a:pPr>
                      <a:r>
                        <a:rPr lang="en-GB" sz="1500" kern="1200" noProof="0">
                          <a:solidFill>
                            <a:schemeClr val="tx1"/>
                          </a:solidFill>
                          <a:latin typeface="Century Gothic" panose="020B0502020202020204" pitchFamily="34" charset="0"/>
                          <a:ea typeface="+mn-ea"/>
                          <a:cs typeface="+mn-cs"/>
                        </a:rPr>
                        <a:t>6 (3 full coverage, 3 partial coverage)</a:t>
                      </a:r>
                    </a:p>
                  </a:txBody>
                  <a:tcPr/>
                </a:tc>
                <a:tc>
                  <a:txBody>
                    <a:bodyPr/>
                    <a:lstStyle/>
                    <a:p>
                      <a:pPr algn="ctr"/>
                      <a:r>
                        <a:rPr lang="en-GB" sz="1500" kern="1200" noProof="0">
                          <a:solidFill>
                            <a:schemeClr val="tx1"/>
                          </a:solidFill>
                          <a:latin typeface="Century Gothic" panose="020B0502020202020204" pitchFamily="34" charset="0"/>
                          <a:ea typeface="+mn-ea"/>
                          <a:cs typeface="+mn-cs"/>
                        </a:rPr>
                        <a:t>3 images, very cloudy </a:t>
                      </a:r>
                    </a:p>
                  </a:txBody>
                  <a:tcPr/>
                </a:tc>
                <a:tc>
                  <a:txBody>
                    <a:bodyPr/>
                    <a:lstStyle/>
                    <a:p>
                      <a:pPr marL="0" marR="0" algn="ctr" defTabSz="914400" rtl="0" eaLnBrk="1" latinLnBrk="0" hangingPunct="1">
                        <a:buNone/>
                      </a:pPr>
                      <a:r>
                        <a:rPr lang="en-GB" sz="1500" kern="1200" noProof="0">
                          <a:solidFill>
                            <a:schemeClr val="tx1"/>
                          </a:solidFill>
                          <a:latin typeface="Century Gothic" panose="020B0502020202020204" pitchFamily="34" charset="0"/>
                          <a:ea typeface="+mn-ea"/>
                          <a:cs typeface="+mn-cs"/>
                        </a:rPr>
                        <a:t>23 images</a:t>
                      </a:r>
                    </a:p>
                  </a:txBody>
                  <a:tcPr/>
                </a:tc>
                <a:extLst>
                  <a:ext uri="{0D108BD9-81ED-4DB2-BD59-A6C34878D82A}">
                    <a16:rowId xmlns:a16="http://schemas.microsoft.com/office/drawing/2014/main" val="42359125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latin typeface="Century Gothic" panose="020B0502020202020204" pitchFamily="34" charset="0"/>
                        </a:rPr>
                        <a:t>Negro</a:t>
                      </a:r>
                    </a:p>
                  </a:txBody>
                  <a:tcPr/>
                </a:tc>
                <a:tc>
                  <a:txBody>
                    <a:bodyPr/>
                    <a:lstStyle/>
                    <a:p>
                      <a:pPr marL="114300" indent="0" algn="l" fontAlgn="b"/>
                      <a:r>
                        <a:rPr lang="en-GB" sz="1500" kern="1200" noProof="0">
                          <a:solidFill>
                            <a:schemeClr val="tx1"/>
                          </a:solidFill>
                          <a:latin typeface="Century Gothic" panose="020B0502020202020204" pitchFamily="34" charset="0"/>
                          <a:ea typeface="+mn-ea"/>
                          <a:cs typeface="+mn-cs"/>
                        </a:rPr>
                        <a:t>16/06/</a:t>
                      </a:r>
                      <a:r>
                        <a:rPr lang="en-GB" sz="1500" b="1" kern="1200" noProof="0">
                          <a:solidFill>
                            <a:schemeClr val="tx1"/>
                          </a:solidFill>
                          <a:latin typeface="Century Gothic" panose="020B0502020202020204" pitchFamily="34" charset="0"/>
                          <a:ea typeface="+mn-ea"/>
                          <a:cs typeface="+mn-cs"/>
                        </a:rPr>
                        <a:t>2021 </a:t>
                      </a:r>
                      <a:r>
                        <a:rPr lang="en-GB" sz="1500" kern="1200" noProof="0">
                          <a:solidFill>
                            <a:schemeClr val="tx1"/>
                          </a:solidFill>
                          <a:latin typeface="Century Gothic" panose="020B0502020202020204" pitchFamily="34" charset="0"/>
                          <a:ea typeface="+mn-ea"/>
                          <a:cs typeface="+mn-cs"/>
                        </a:rPr>
                        <a:t>&amp; 10-19/05/</a:t>
                      </a:r>
                      <a:r>
                        <a:rPr lang="en-GB" sz="1500" b="1" kern="1200" noProof="0">
                          <a:solidFill>
                            <a:schemeClr val="tx1"/>
                          </a:solidFill>
                          <a:latin typeface="Century Gothic" panose="020B0502020202020204" pitchFamily="34" charset="0"/>
                          <a:ea typeface="+mn-ea"/>
                          <a:cs typeface="+mn-cs"/>
                        </a:rPr>
                        <a:t>2022</a:t>
                      </a:r>
                      <a:endParaRPr lang="en-GB" sz="1500" kern="1200" noProof="0">
                        <a:solidFill>
                          <a:schemeClr val="tx1"/>
                        </a:solidFill>
                        <a:latin typeface="Century Gothic" panose="020B0502020202020204" pitchFamily="34" charset="0"/>
                        <a:ea typeface="+mn-ea"/>
                        <a:cs typeface="+mn-cs"/>
                      </a:endParaRPr>
                    </a:p>
                  </a:txBody>
                  <a:tcPr marL="6350" marR="6350" marT="6350" marB="0" anchor="b"/>
                </a:tc>
                <a:tc>
                  <a:txBody>
                    <a:bodyPr/>
                    <a:lstStyle/>
                    <a:p>
                      <a:pPr marL="0" marR="0" algn="ctr">
                        <a:buNone/>
                      </a:pPr>
                      <a:r>
                        <a:rPr lang="en-GB" sz="1500" kern="1200" noProof="0">
                          <a:solidFill>
                            <a:schemeClr val="tx1"/>
                          </a:solidFill>
                          <a:latin typeface="Century Gothic" panose="020B0502020202020204" pitchFamily="34" charset="0"/>
                          <a:ea typeface="+mn-ea"/>
                          <a:cs typeface="+mn-cs"/>
                        </a:rPr>
                        <a:t>13 (8 full coverage, 5 partial coverage)</a:t>
                      </a:r>
                    </a:p>
                  </a:txBody>
                  <a:tcPr marL="6350" marR="6350" marT="6350" marB="0"/>
                </a:tc>
                <a:tc>
                  <a:txBody>
                    <a:bodyPr/>
                    <a:lstStyle/>
                    <a:p>
                      <a:pPr marL="114300" marR="0" lvl="0" indent="0" algn="ctr" defTabSz="914400" rtl="0" eaLnBrk="1" fontAlgn="b" latinLnBrk="0" hangingPunct="1">
                        <a:lnSpc>
                          <a:spcPct val="100000"/>
                        </a:lnSpc>
                        <a:spcBef>
                          <a:spcPts val="0"/>
                        </a:spcBef>
                        <a:spcAft>
                          <a:spcPts val="0"/>
                        </a:spcAft>
                        <a:buClrTx/>
                        <a:buSzTx/>
                        <a:buFontTx/>
                        <a:buNone/>
                        <a:tabLst/>
                        <a:defRPr/>
                      </a:pPr>
                      <a:r>
                        <a:rPr lang="en-GB" sz="1500" kern="1200" noProof="0">
                          <a:solidFill>
                            <a:schemeClr val="tx1"/>
                          </a:solidFill>
                          <a:latin typeface="Century Gothic" panose="020B0502020202020204" pitchFamily="34" charset="0"/>
                          <a:ea typeface="+mn-ea"/>
                          <a:cs typeface="+mn-cs"/>
                        </a:rPr>
                        <a:t>19 images</a:t>
                      </a:r>
                      <a:endParaRPr kumimoji="0" lang="en-GB" sz="15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txBody>
                  <a:tcPr marL="6350" marR="6350" marT="6350" marB="0"/>
                </a:tc>
                <a:tc>
                  <a:txBody>
                    <a:bodyPr/>
                    <a:lstStyle/>
                    <a:p>
                      <a:pPr marL="0" marR="0" algn="ctr" defTabSz="914400" rtl="0" eaLnBrk="1" latinLnBrk="0" hangingPunct="1">
                        <a:buNone/>
                      </a:pPr>
                      <a:r>
                        <a:rPr lang="en-GB" sz="1500" kern="1200" noProof="0">
                          <a:solidFill>
                            <a:schemeClr val="tx1"/>
                          </a:solidFill>
                          <a:latin typeface="Century Gothic" panose="020B0502020202020204" pitchFamily="34" charset="0"/>
                          <a:ea typeface="+mn-ea"/>
                          <a:cs typeface="+mn-cs"/>
                        </a:rPr>
                        <a:t>31 images</a:t>
                      </a:r>
                    </a:p>
                  </a:txBody>
                  <a:tcPr marL="6350" marR="6350" marT="6350" marB="0"/>
                </a:tc>
                <a:extLst>
                  <a:ext uri="{0D108BD9-81ED-4DB2-BD59-A6C34878D82A}">
                    <a16:rowId xmlns:a16="http://schemas.microsoft.com/office/drawing/2014/main" val="41593692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latin typeface="Century Gothic" panose="020B0502020202020204" pitchFamily="34" charset="0"/>
                        </a:rPr>
                        <a:t>Niger</a:t>
                      </a:r>
                    </a:p>
                  </a:txBody>
                  <a:tcPr/>
                </a:tc>
                <a:tc>
                  <a:txBody>
                    <a:bodyPr/>
                    <a:lstStyle/>
                    <a:p>
                      <a:pPr marL="114300" marR="0" lvl="0" indent="0" algn="l" defTabSz="914400" rtl="0" eaLnBrk="1" fontAlgn="b" latinLnBrk="0" hangingPunct="1">
                        <a:lnSpc>
                          <a:spcPct val="100000"/>
                        </a:lnSpc>
                        <a:spcBef>
                          <a:spcPts val="0"/>
                        </a:spcBef>
                        <a:spcAft>
                          <a:spcPts val="0"/>
                        </a:spcAft>
                        <a:buClrTx/>
                        <a:buSzTx/>
                        <a:buFontTx/>
                        <a:buNone/>
                        <a:tabLst/>
                        <a:defRPr/>
                      </a:pPr>
                      <a:r>
                        <a:rPr lang="en-GB" sz="1500" kern="1200" noProof="0">
                          <a:solidFill>
                            <a:schemeClr val="tx1"/>
                          </a:solidFill>
                          <a:latin typeface="Century Gothic" panose="020B0502020202020204" pitchFamily="34" charset="0"/>
                          <a:ea typeface="+mn-ea"/>
                          <a:cs typeface="+mn-cs"/>
                        </a:rPr>
                        <a:t>21/01/</a:t>
                      </a:r>
                      <a:r>
                        <a:rPr lang="en-GB" sz="1500" b="1" kern="1200" noProof="0">
                          <a:solidFill>
                            <a:schemeClr val="tx1"/>
                          </a:solidFill>
                          <a:latin typeface="Century Gothic" panose="020B0502020202020204" pitchFamily="34" charset="0"/>
                          <a:ea typeface="+mn-ea"/>
                          <a:cs typeface="+mn-cs"/>
                        </a:rPr>
                        <a:t>2019</a:t>
                      </a:r>
                      <a:r>
                        <a:rPr lang="en-GB" sz="1500" kern="1200" noProof="0">
                          <a:solidFill>
                            <a:schemeClr val="tx1"/>
                          </a:solidFill>
                          <a:latin typeface="Century Gothic" panose="020B0502020202020204" pitchFamily="34" charset="0"/>
                          <a:ea typeface="+mn-ea"/>
                          <a:cs typeface="+mn-cs"/>
                        </a:rPr>
                        <a:t> (</a:t>
                      </a:r>
                      <a:r>
                        <a:rPr lang="en-GB" sz="1500" kern="1200" noProof="0" err="1">
                          <a:solidFill>
                            <a:schemeClr val="tx1"/>
                          </a:solidFill>
                          <a:latin typeface="Century Gothic" panose="020B0502020202020204" pitchFamily="34" charset="0"/>
                          <a:ea typeface="+mn-ea"/>
                          <a:cs typeface="+mn-cs"/>
                        </a:rPr>
                        <a:t>Tillaberi</a:t>
                      </a:r>
                      <a:r>
                        <a:rPr lang="en-GB" sz="1500" kern="1200" noProof="0">
                          <a:solidFill>
                            <a:schemeClr val="tx1"/>
                          </a:solidFill>
                          <a:latin typeface="Century Gothic" panose="020B0502020202020204" pitchFamily="34" charset="0"/>
                          <a:ea typeface="+mn-ea"/>
                          <a:cs typeface="+mn-cs"/>
                        </a:rPr>
                        <a:t>), and 01/09/2019 (Niamey), 15/09/</a:t>
                      </a:r>
                      <a:r>
                        <a:rPr lang="en-GB" sz="1500" b="1" kern="1200" noProof="0">
                          <a:solidFill>
                            <a:schemeClr val="tx1"/>
                          </a:solidFill>
                          <a:latin typeface="Century Gothic" panose="020B0502020202020204" pitchFamily="34" charset="0"/>
                          <a:ea typeface="+mn-ea"/>
                          <a:cs typeface="+mn-cs"/>
                        </a:rPr>
                        <a:t>2020</a:t>
                      </a:r>
                      <a:r>
                        <a:rPr lang="en-GB" sz="1500" kern="1200" noProof="0">
                          <a:solidFill>
                            <a:schemeClr val="tx1"/>
                          </a:solidFill>
                          <a:latin typeface="Century Gothic" panose="020B0502020202020204" pitchFamily="34" charset="0"/>
                          <a:ea typeface="+mn-ea"/>
                          <a:cs typeface="+mn-cs"/>
                        </a:rPr>
                        <a:t>, 26/08/</a:t>
                      </a:r>
                      <a:r>
                        <a:rPr lang="en-GB" sz="1500" b="1" kern="1200" noProof="0">
                          <a:solidFill>
                            <a:schemeClr val="tx1"/>
                          </a:solidFill>
                          <a:latin typeface="Century Gothic" panose="020B0502020202020204" pitchFamily="34" charset="0"/>
                          <a:ea typeface="+mn-ea"/>
                          <a:cs typeface="+mn-cs"/>
                        </a:rPr>
                        <a:t>2022</a:t>
                      </a:r>
                      <a:r>
                        <a:rPr lang="en-GB" sz="1500" kern="1200" noProof="0">
                          <a:solidFill>
                            <a:schemeClr val="tx1"/>
                          </a:solidFill>
                          <a:latin typeface="Century Gothic" panose="020B0502020202020204" pitchFamily="34" charset="0"/>
                          <a:ea typeface="+mn-ea"/>
                          <a:cs typeface="+mn-cs"/>
                        </a:rPr>
                        <a:t> &amp; 22/08/</a:t>
                      </a:r>
                      <a:r>
                        <a:rPr lang="en-GB" sz="1500" b="1" kern="1200" noProof="0">
                          <a:solidFill>
                            <a:schemeClr val="tx1"/>
                          </a:solidFill>
                          <a:latin typeface="Century Gothic" panose="020B0502020202020204" pitchFamily="34" charset="0"/>
                          <a:ea typeface="+mn-ea"/>
                          <a:cs typeface="+mn-cs"/>
                        </a:rPr>
                        <a:t>2024</a:t>
                      </a:r>
                    </a:p>
                  </a:txBody>
                  <a:tcPr marL="6350" marR="6350" marT="6350" marB="0" anchor="b"/>
                </a:tc>
                <a:tc>
                  <a:txBody>
                    <a:bodyPr/>
                    <a:lstStyle/>
                    <a:p>
                      <a:pPr marL="0" marR="0" algn="ctr">
                        <a:buNone/>
                      </a:pPr>
                      <a:r>
                        <a:rPr lang="en-GB" sz="1500" kern="1200" noProof="0">
                          <a:solidFill>
                            <a:schemeClr val="tx1"/>
                          </a:solidFill>
                          <a:latin typeface="Century Gothic" panose="020B0502020202020204" pitchFamily="34" charset="0"/>
                          <a:ea typeface="+mn-ea"/>
                          <a:cs typeface="+mn-cs"/>
                        </a:rPr>
                        <a:t>30 (partial coverage)</a:t>
                      </a:r>
                    </a:p>
                  </a:txBody>
                  <a:tcPr marL="6350" marR="6350" marT="6350" marB="0"/>
                </a:tc>
                <a:tc>
                  <a:txBody>
                    <a:bodyPr/>
                    <a:lstStyle/>
                    <a:p>
                      <a:pPr marL="114300" marR="0" lvl="0" indent="0" algn="ctr" defTabSz="914400" rtl="0" eaLnBrk="1" fontAlgn="b"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65 images</a:t>
                      </a:r>
                    </a:p>
                  </a:txBody>
                  <a:tcPr marL="6350" marR="6350" marT="6350" marB="0"/>
                </a:tc>
                <a:tc>
                  <a:txBody>
                    <a:bodyPr/>
                    <a:lstStyle/>
                    <a:p>
                      <a:pPr marL="0" marR="0" algn="ctr" defTabSz="914400" rtl="0" eaLnBrk="1" latinLnBrk="0" hangingPunct="1">
                        <a:buNone/>
                      </a:pPr>
                      <a:r>
                        <a:rPr lang="en-GB" sz="1500" kern="1200" noProof="0">
                          <a:solidFill>
                            <a:schemeClr val="tx1"/>
                          </a:solidFill>
                          <a:latin typeface="Century Gothic" panose="020B0502020202020204" pitchFamily="34" charset="0"/>
                          <a:ea typeface="+mn-ea"/>
                          <a:cs typeface="+mn-cs"/>
                        </a:rPr>
                        <a:t>55 images</a:t>
                      </a:r>
                    </a:p>
                  </a:txBody>
                  <a:tcPr marL="6350" marR="6350" marT="6350" marB="0"/>
                </a:tc>
                <a:extLst>
                  <a:ext uri="{0D108BD9-81ED-4DB2-BD59-A6C34878D82A}">
                    <a16:rowId xmlns:a16="http://schemas.microsoft.com/office/drawing/2014/main" val="7583890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latin typeface="Century Gothic" panose="020B0502020202020204" pitchFamily="34" charset="0"/>
                        </a:rPr>
                        <a:t>Brahmaputra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solidFill>
                            <a:schemeClr val="tx1"/>
                          </a:solidFill>
                          <a:latin typeface="Century Gothic" panose="020B0502020202020204" pitchFamily="34" charset="0"/>
                        </a:rPr>
                        <a:t>30/06/</a:t>
                      </a:r>
                      <a:r>
                        <a:rPr lang="en-GB" sz="1500" b="1" noProof="0">
                          <a:solidFill>
                            <a:schemeClr val="tx1"/>
                          </a:solidFill>
                          <a:latin typeface="Century Gothic" panose="020B0502020202020204" pitchFamily="34" charset="0"/>
                        </a:rPr>
                        <a:t>2020</a:t>
                      </a:r>
                      <a:r>
                        <a:rPr lang="en-GB" sz="1500" noProof="0">
                          <a:solidFill>
                            <a:schemeClr val="tx1"/>
                          </a:solidFill>
                          <a:latin typeface="Century Gothic" panose="020B0502020202020204" pitchFamily="34" charset="0"/>
                        </a:rPr>
                        <a:t> &amp; 10/10/</a:t>
                      </a:r>
                      <a:r>
                        <a:rPr lang="en-GB" sz="1500" b="1" noProof="0">
                          <a:solidFill>
                            <a:schemeClr val="tx1"/>
                          </a:solidFill>
                          <a:latin typeface="Century Gothic" panose="020B0502020202020204" pitchFamily="34" charset="0"/>
                        </a:rPr>
                        <a:t>2024</a:t>
                      </a:r>
                    </a:p>
                  </a:txBody>
                  <a:tcPr/>
                </a:tc>
                <a:tc>
                  <a:txBody>
                    <a:bodyPr/>
                    <a:lstStyle/>
                    <a:p>
                      <a:pPr marL="0" marR="0" algn="ctr">
                        <a:buNone/>
                      </a:pPr>
                      <a:r>
                        <a:rPr lang="en-GB" sz="1500" kern="1200" noProof="0">
                          <a:solidFill>
                            <a:schemeClr val="tx1"/>
                          </a:solidFill>
                          <a:latin typeface="Century Gothic" panose="020B0502020202020204" pitchFamily="34" charset="0"/>
                          <a:ea typeface="+mn-ea"/>
                          <a:cs typeface="+mn-cs"/>
                        </a:rPr>
                        <a:t>8 (full coverage)</a:t>
                      </a:r>
                    </a:p>
                  </a:txBody>
                  <a:tcPr/>
                </a:tc>
                <a:tc>
                  <a:txBody>
                    <a:bodyPr/>
                    <a:lstStyle/>
                    <a:p>
                      <a:pPr marL="114300" marR="0" lvl="0" indent="0" algn="ctr" defTabSz="914400" rtl="0" eaLnBrk="1" fontAlgn="b" latinLnBrk="0" hangingPunct="1">
                        <a:lnSpc>
                          <a:spcPct val="100000"/>
                        </a:lnSpc>
                        <a:spcBef>
                          <a:spcPts val="0"/>
                        </a:spcBef>
                        <a:spcAft>
                          <a:spcPts val="0"/>
                        </a:spcAft>
                        <a:buClrTx/>
                        <a:buSzTx/>
                        <a:buFontTx/>
                        <a:buNone/>
                        <a:tabLst/>
                        <a:defRPr/>
                      </a:pPr>
                      <a:r>
                        <a:rPr lang="en-GB" sz="1500" kern="1200" noProof="0">
                          <a:solidFill>
                            <a:schemeClr val="tx1"/>
                          </a:solidFill>
                          <a:latin typeface="Century Gothic" panose="020B0502020202020204" pitchFamily="34" charset="0"/>
                          <a:ea typeface="+mn-ea"/>
                          <a:cs typeface="+mn-cs"/>
                        </a:rPr>
                        <a:t>3 images, very cloudy</a:t>
                      </a:r>
                    </a:p>
                  </a:txBody>
                  <a:tcPr/>
                </a:tc>
                <a:tc>
                  <a:txBody>
                    <a:bodyPr/>
                    <a:lstStyle/>
                    <a:p>
                      <a:pPr marL="0" marR="0" algn="ctr" defTabSz="914400" rtl="0" eaLnBrk="1" latinLnBrk="0" hangingPunct="1">
                        <a:buNone/>
                      </a:pPr>
                      <a:r>
                        <a:rPr lang="en-GB" sz="1500" kern="1200" noProof="0">
                          <a:solidFill>
                            <a:schemeClr val="tx1"/>
                          </a:solidFill>
                          <a:latin typeface="Century Gothic" panose="020B0502020202020204" pitchFamily="34" charset="0"/>
                          <a:ea typeface="+mn-ea"/>
                          <a:cs typeface="+mn-cs"/>
                        </a:rPr>
                        <a:t>22 images</a:t>
                      </a:r>
                    </a:p>
                  </a:txBody>
                  <a:tcPr/>
                </a:tc>
                <a:extLst>
                  <a:ext uri="{0D108BD9-81ED-4DB2-BD59-A6C34878D82A}">
                    <a16:rowId xmlns:a16="http://schemas.microsoft.com/office/drawing/2014/main" val="36639253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latin typeface="Century Gothic" panose="020B0502020202020204" pitchFamily="34" charset="0"/>
                        </a:rPr>
                        <a:t>Torne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noProof="0">
                          <a:solidFill>
                            <a:schemeClr val="tx1"/>
                          </a:solidFill>
                          <a:latin typeface="Century Gothic" panose="020B0502020202020204" pitchFamily="34" charset="0"/>
                        </a:rPr>
                        <a:t>17-26/05/</a:t>
                      </a:r>
                      <a:r>
                        <a:rPr lang="en-GB" sz="1500" b="1" noProof="0">
                          <a:solidFill>
                            <a:schemeClr val="tx1"/>
                          </a:solidFill>
                          <a:latin typeface="Century Gothic" panose="020B0502020202020204" pitchFamily="34" charset="0"/>
                        </a:rPr>
                        <a:t>2024</a:t>
                      </a:r>
                      <a:endParaRPr lang="en-GB" sz="1500" noProof="0">
                        <a:solidFill>
                          <a:schemeClr val="tx1"/>
                        </a:solidFill>
                        <a:latin typeface="Century Gothic" panose="020B0502020202020204" pitchFamily="34" charset="0"/>
                      </a:endParaRPr>
                    </a:p>
                  </a:txBody>
                  <a:tcPr/>
                </a:tc>
                <a:tc>
                  <a:txBody>
                    <a:bodyPr/>
                    <a:lstStyle/>
                    <a:p>
                      <a:pPr marL="0" marR="0" algn="ctr">
                        <a:buNone/>
                      </a:pPr>
                      <a:r>
                        <a:rPr lang="en-GB" sz="1500" kern="1200" noProof="0">
                          <a:solidFill>
                            <a:schemeClr val="tx1"/>
                          </a:solidFill>
                          <a:latin typeface="Century Gothic" panose="020B0502020202020204" pitchFamily="34" charset="0"/>
                          <a:ea typeface="+mn-ea"/>
                          <a:cs typeface="+mn-cs"/>
                        </a:rPr>
                        <a:t>13 (full coverage)</a:t>
                      </a:r>
                    </a:p>
                  </a:txBody>
                  <a:tcPr/>
                </a:tc>
                <a:tc>
                  <a:txBody>
                    <a:bodyPr/>
                    <a:lstStyle/>
                    <a:p>
                      <a:pPr marL="114300" marR="0" lvl="0" indent="0" algn="ctr" defTabSz="914400" rtl="0" eaLnBrk="1" fontAlgn="b" latinLnBrk="0" hangingPunct="1">
                        <a:lnSpc>
                          <a:spcPct val="100000"/>
                        </a:lnSpc>
                        <a:spcBef>
                          <a:spcPts val="0"/>
                        </a:spcBef>
                        <a:spcAft>
                          <a:spcPts val="0"/>
                        </a:spcAft>
                        <a:buClrTx/>
                        <a:buSzTx/>
                        <a:buFontTx/>
                        <a:buNone/>
                        <a:tabLst/>
                        <a:defRPr/>
                      </a:pPr>
                      <a:r>
                        <a:rPr lang="en-GB" sz="1500" kern="1200" noProof="0">
                          <a:solidFill>
                            <a:schemeClr val="tx1"/>
                          </a:solidFill>
                          <a:latin typeface="Century Gothic" panose="020B0502020202020204" pitchFamily="34" charset="0"/>
                          <a:ea typeface="+mn-ea"/>
                          <a:cs typeface="+mn-cs"/>
                        </a:rPr>
                        <a:t>13 images</a:t>
                      </a:r>
                      <a:endParaRPr kumimoji="0" lang="en-GB" sz="15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txBody>
                  <a:tcPr/>
                </a:tc>
                <a:tc>
                  <a:txBody>
                    <a:bodyPr/>
                    <a:lstStyle/>
                    <a:p>
                      <a:pPr marL="0" marR="0" algn="ctr" defTabSz="914400" rtl="0" eaLnBrk="1" latinLnBrk="0" hangingPunct="1">
                        <a:buNone/>
                      </a:pPr>
                      <a:r>
                        <a:rPr lang="en-GB" sz="1500" kern="1200" noProof="0">
                          <a:solidFill>
                            <a:schemeClr val="tx1"/>
                          </a:solidFill>
                          <a:latin typeface="Century Gothic" panose="020B0502020202020204" pitchFamily="34" charset="0"/>
                          <a:ea typeface="+mn-ea"/>
                          <a:cs typeface="+mn-cs"/>
                        </a:rPr>
                        <a:t>33 images</a:t>
                      </a:r>
                    </a:p>
                  </a:txBody>
                  <a:tcPr/>
                </a:tc>
                <a:extLst>
                  <a:ext uri="{0D108BD9-81ED-4DB2-BD59-A6C34878D82A}">
                    <a16:rowId xmlns:a16="http://schemas.microsoft.com/office/drawing/2014/main" val="1631147899"/>
                  </a:ext>
                </a:extLst>
              </a:tr>
            </a:tbl>
          </a:graphicData>
        </a:graphic>
      </p:graphicFrame>
      <p:pic>
        <p:nvPicPr>
          <p:cNvPr id="5" name="Picture 4" descr="A red letter m logo&#10;&#10;AI-generated content may be incorrect.">
            <a:extLst>
              <a:ext uri="{FF2B5EF4-FFF2-40B4-BE49-F238E27FC236}">
                <a16:creationId xmlns:a16="http://schemas.microsoft.com/office/drawing/2014/main" id="{6383E7D6-C856-0783-9021-57EBE8EEB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274" y="1360072"/>
            <a:ext cx="713521" cy="273184"/>
          </a:xfrm>
          <a:prstGeom prst="rect">
            <a:avLst/>
          </a:prstGeom>
        </p:spPr>
      </p:pic>
      <p:pic>
        <p:nvPicPr>
          <p:cNvPr id="8" name="Picture 7" descr="A red letter m logo&#10;&#10;AI-generated content may be incorrect.">
            <a:extLst>
              <a:ext uri="{FF2B5EF4-FFF2-40B4-BE49-F238E27FC236}">
                <a16:creationId xmlns:a16="http://schemas.microsoft.com/office/drawing/2014/main" id="{58CC2FC6-2FD5-B743-E16F-FC437C428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674" y="1311234"/>
            <a:ext cx="713521" cy="273184"/>
          </a:xfrm>
          <a:prstGeom prst="rect">
            <a:avLst/>
          </a:prstGeom>
        </p:spPr>
      </p:pic>
      <p:sp>
        <p:nvSpPr>
          <p:cNvPr id="10" name="TextBox 9">
            <a:extLst>
              <a:ext uri="{FF2B5EF4-FFF2-40B4-BE49-F238E27FC236}">
                <a16:creationId xmlns:a16="http://schemas.microsoft.com/office/drawing/2014/main" id="{E674C86A-E496-B8E2-35C6-A8D61BA1E6D1}"/>
              </a:ext>
            </a:extLst>
          </p:cNvPr>
          <p:cNvSpPr txBox="1"/>
          <p:nvPr/>
        </p:nvSpPr>
        <p:spPr>
          <a:xfrm>
            <a:off x="418479" y="4946601"/>
            <a:ext cx="11538585" cy="107721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entury Gothic"/>
                <a:ea typeface="+mn-ea"/>
                <a:cs typeface="+mn-cs"/>
              </a:rPr>
              <a:t>Summary: </a:t>
            </a:r>
            <a:r>
              <a:rPr kumimoji="0" lang="en-GB" sz="1600" b="1" i="0" u="none" strike="noStrike" kern="1200" cap="none" spc="0" normalizeH="0" baseline="0" noProof="0">
                <a:ln>
                  <a:noFill/>
                </a:ln>
                <a:solidFill>
                  <a:prstClr val="black"/>
                </a:solidFill>
                <a:effectLst/>
                <a:uLnTx/>
                <a:uFillTx/>
                <a:latin typeface="Century Gothic"/>
                <a:ea typeface="+mn-ea"/>
                <a:cs typeface="+mn-cs"/>
              </a:rPr>
              <a:t>12 flood events </a:t>
            </a:r>
            <a:r>
              <a:rPr kumimoji="0" lang="en-GB" sz="1600" b="0" i="0" u="none" strike="noStrike" kern="1200" cap="none" spc="0" normalizeH="0" baseline="0" noProof="0">
                <a:ln>
                  <a:noFill/>
                </a:ln>
                <a:solidFill>
                  <a:prstClr val="black"/>
                </a:solidFill>
                <a:effectLst/>
                <a:uLnTx/>
                <a:uFillTx/>
                <a:latin typeface="Century Gothic"/>
                <a:ea typeface="+mn-ea"/>
                <a:cs typeface="+mn-cs"/>
              </a:rPr>
              <a:t>across </a:t>
            </a:r>
            <a:r>
              <a:rPr kumimoji="0" lang="en-GB" sz="1600" b="1" i="0" u="none" strike="noStrike" kern="1200" cap="none" spc="0" normalizeH="0" baseline="0" noProof="0">
                <a:ln>
                  <a:noFill/>
                </a:ln>
                <a:solidFill>
                  <a:prstClr val="black"/>
                </a:solidFill>
                <a:effectLst/>
                <a:uLnTx/>
                <a:uFillTx/>
                <a:latin typeface="Century Gothic"/>
                <a:ea typeface="+mn-ea"/>
                <a:cs typeface="+mn-cs"/>
              </a:rPr>
              <a:t>5 river basins</a:t>
            </a:r>
            <a:r>
              <a:rPr kumimoji="0" lang="en-GB" sz="1600" b="0" i="0" u="none" strike="noStrike" kern="1200" cap="none" spc="0" normalizeH="0" baseline="0" noProof="0">
                <a:ln>
                  <a:noFill/>
                </a:ln>
                <a:solidFill>
                  <a:prstClr val="black"/>
                </a:solidFill>
                <a:effectLst/>
                <a:uLnTx/>
                <a:uFillTx/>
                <a:latin typeface="Century Gothic"/>
                <a:ea typeface="+mn-ea"/>
                <a:cs typeface="+mn-cs"/>
              </a:rPr>
              <a:t>, 337 satellite images analysed (S1 with partial AOI coverage, potential miss max flood peak)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entury Gothic"/>
                <a:ea typeface="+mn-ea"/>
                <a:cs typeface="+mn-cs"/>
              </a:rPr>
              <a:t>Local conditions are very different in each river basin, such as the </a:t>
            </a:r>
            <a:r>
              <a:rPr kumimoji="0" lang="en-GB" sz="1600" b="0" i="0" u="none" strike="noStrike" kern="1200" cap="none" spc="0" normalizeH="0" baseline="0" noProof="0" err="1">
                <a:ln>
                  <a:noFill/>
                </a:ln>
                <a:solidFill>
                  <a:prstClr val="black"/>
                </a:solidFill>
                <a:effectLst/>
                <a:uLnTx/>
                <a:uFillTx/>
                <a:latin typeface="Century Gothic"/>
                <a:ea typeface="+mn-ea"/>
                <a:cs typeface="+mn-cs"/>
              </a:rPr>
              <a:t>color</a:t>
            </a:r>
            <a:r>
              <a:rPr kumimoji="0" lang="en-GB" sz="1600" b="0" i="0" u="none" strike="noStrike" kern="1200" cap="none" spc="0" normalizeH="0" baseline="0" noProof="0">
                <a:ln>
                  <a:noFill/>
                </a:ln>
                <a:solidFill>
                  <a:prstClr val="black"/>
                </a:solidFill>
                <a:effectLst/>
                <a:uLnTx/>
                <a:uFillTx/>
                <a:latin typeface="Century Gothic"/>
                <a:ea typeface="+mn-ea"/>
                <a:cs typeface="+mn-cs"/>
              </a:rPr>
              <a:t> and appearance of the flood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entury Gothic"/>
                <a:ea typeface="+mn-ea"/>
                <a:cs typeface="+mn-cs"/>
              </a:rPr>
              <a:t>S1 &amp; VIIRS [downscaled] provided at 30m (DEM res), and S2 at 10m.</a:t>
            </a:r>
          </a:p>
        </p:txBody>
      </p:sp>
      <p:pic>
        <p:nvPicPr>
          <p:cNvPr id="11" name="Picture 10" descr="A logo for a company&#10;&#10;AI-generated content may be incorrect.">
            <a:extLst>
              <a:ext uri="{FF2B5EF4-FFF2-40B4-BE49-F238E27FC236}">
                <a16:creationId xmlns:a16="http://schemas.microsoft.com/office/drawing/2014/main" id="{27F28BA4-FC89-A350-F93E-4F1D094E4876}"/>
              </a:ext>
            </a:extLst>
          </p:cNvPr>
          <p:cNvPicPr>
            <a:picLocks noChangeAspect="1"/>
          </p:cNvPicPr>
          <p:nvPr/>
        </p:nvPicPr>
        <p:blipFill>
          <a:blip r:embed="rId3">
            <a:extLst>
              <a:ext uri="{28A0092B-C50C-407E-A947-70E740481C1C}">
                <a14:useLocalDpi xmlns:a14="http://schemas.microsoft.com/office/drawing/2010/main" val="0"/>
              </a:ext>
            </a:extLst>
          </a:blip>
          <a:srcRect l="12693" t="11827" r="14008" b="15119"/>
          <a:stretch/>
        </p:blipFill>
        <p:spPr>
          <a:xfrm>
            <a:off x="8899699" y="1202929"/>
            <a:ext cx="421071" cy="406619"/>
          </a:xfrm>
          <a:prstGeom prst="rect">
            <a:avLst/>
          </a:prstGeom>
        </p:spPr>
      </p:pic>
    </p:spTree>
    <p:extLst>
      <p:ext uri="{BB962C8B-B14F-4D97-AF65-F5344CB8AC3E}">
        <p14:creationId xmlns:p14="http://schemas.microsoft.com/office/powerpoint/2010/main" val="3780216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03B8-9096-1C8D-3FC6-D90E16D98D1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445AB5DE-C07A-1A0A-029E-8A89CC394EF9}"/>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20513151-AA9E-62C1-567A-89FAC63EFB04}"/>
              </a:ext>
            </a:extLst>
          </p:cNvPr>
          <p:cNvSpPr txBox="1"/>
          <p:nvPr/>
        </p:nvSpPr>
        <p:spPr>
          <a:xfrm>
            <a:off x="282863" y="1036907"/>
            <a:ext cx="11655873"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Methodology VIIRs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 name="Picture 2" descr="A screenshot of a computer screen&#10;&#10;AI-generated content may be incorrect.">
            <a:extLst>
              <a:ext uri="{FF2B5EF4-FFF2-40B4-BE49-F238E27FC236}">
                <a16:creationId xmlns:a16="http://schemas.microsoft.com/office/drawing/2014/main" id="{E1E1EDE5-30E8-FC78-F216-A0B4C1DC6D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854" y="1868129"/>
            <a:ext cx="9939656" cy="4050890"/>
          </a:xfrm>
          <a:prstGeom prst="rect">
            <a:avLst/>
          </a:prstGeom>
          <a:noFill/>
          <a:ln>
            <a:noFill/>
          </a:ln>
        </p:spPr>
      </p:pic>
    </p:spTree>
    <p:extLst>
      <p:ext uri="{BB962C8B-B14F-4D97-AF65-F5344CB8AC3E}">
        <p14:creationId xmlns:p14="http://schemas.microsoft.com/office/powerpoint/2010/main" val="3711849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1E80F-0DB2-B46F-168E-9707890AA17D}"/>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1C47B458-79C5-65FC-B08F-EE5458D7F08C}"/>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grpSp>
        <p:nvGrpSpPr>
          <p:cNvPr id="5" name="Group 2">
            <a:extLst>
              <a:ext uri="{FF2B5EF4-FFF2-40B4-BE49-F238E27FC236}">
                <a16:creationId xmlns:a16="http://schemas.microsoft.com/office/drawing/2014/main" id="{AA121D36-AAE1-B5C0-FDD4-FF190A11E2E1}"/>
              </a:ext>
            </a:extLst>
          </p:cNvPr>
          <p:cNvGrpSpPr/>
          <p:nvPr/>
        </p:nvGrpSpPr>
        <p:grpSpPr>
          <a:xfrm>
            <a:off x="253264" y="1506190"/>
            <a:ext cx="6367001" cy="4357579"/>
            <a:chOff x="2509523" y="1048922"/>
            <a:chExt cx="7197326" cy="4925854"/>
          </a:xfrm>
        </p:grpSpPr>
        <p:grpSp>
          <p:nvGrpSpPr>
            <p:cNvPr id="6" name="Group 90">
              <a:extLst>
                <a:ext uri="{FF2B5EF4-FFF2-40B4-BE49-F238E27FC236}">
                  <a16:creationId xmlns:a16="http://schemas.microsoft.com/office/drawing/2014/main" id="{5F2E2525-8C50-4E75-9F84-2A1C65074EC4}"/>
                </a:ext>
              </a:extLst>
            </p:cNvPr>
            <p:cNvGrpSpPr/>
            <p:nvPr/>
          </p:nvGrpSpPr>
          <p:grpSpPr>
            <a:xfrm>
              <a:off x="2533867" y="3948213"/>
              <a:ext cx="2421803" cy="2022056"/>
              <a:chOff x="597096" y="1585043"/>
              <a:chExt cx="2421803" cy="2022056"/>
            </a:xfrm>
          </p:grpSpPr>
          <p:pic>
            <p:nvPicPr>
              <p:cNvPr id="26" name="Picture 74" descr="A red and white map&#10;&#10;Description automatically generated">
                <a:extLst>
                  <a:ext uri="{FF2B5EF4-FFF2-40B4-BE49-F238E27FC236}">
                    <a16:creationId xmlns:a16="http://schemas.microsoft.com/office/drawing/2014/main" id="{B134C24D-BDD0-45C3-A85B-7271ACD77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96" y="1585043"/>
                <a:ext cx="2421803" cy="2022056"/>
              </a:xfrm>
              <a:prstGeom prst="rect">
                <a:avLst/>
              </a:prstGeom>
            </p:spPr>
          </p:pic>
          <p:sp>
            <p:nvSpPr>
              <p:cNvPr id="27" name="TextBox 75">
                <a:extLst>
                  <a:ext uri="{FF2B5EF4-FFF2-40B4-BE49-F238E27FC236}">
                    <a16:creationId xmlns:a16="http://schemas.microsoft.com/office/drawing/2014/main" id="{C17906CC-FD75-F25D-6E46-EC784076D909}"/>
                  </a:ext>
                </a:extLst>
              </p:cNvPr>
              <p:cNvSpPr txBox="1"/>
              <p:nvPr/>
            </p:nvSpPr>
            <p:spPr>
              <a:xfrm>
                <a:off x="597096" y="1585043"/>
                <a:ext cx="1718255" cy="287029"/>
              </a:xfrm>
              <a:prstGeom prst="rect">
                <a:avLst/>
              </a:prstGeom>
              <a:noFill/>
            </p:spPr>
            <p:txBody>
              <a:bodyPr wrap="square" rtlCol="0">
                <a:spAutoFit/>
              </a:bodyPr>
              <a:lstStyle/>
              <a:p>
                <a:pPr algn="ctr"/>
                <a:r>
                  <a:rPr lang="en-GB" sz="1050" noProof="0" err="1"/>
                  <a:t>FathomDEM</a:t>
                </a:r>
                <a:r>
                  <a:rPr lang="en-GB" sz="1050" noProof="0"/>
                  <a:t> 30 m</a:t>
                </a:r>
                <a:endParaRPr lang="en-GB" sz="1050" noProof="0">
                  <a:solidFill>
                    <a:srgbClr val="013145"/>
                  </a:solidFill>
                </a:endParaRPr>
              </a:p>
            </p:txBody>
          </p:sp>
        </p:grpSp>
        <p:grpSp>
          <p:nvGrpSpPr>
            <p:cNvPr id="7" name="Group 89">
              <a:extLst>
                <a:ext uri="{FF2B5EF4-FFF2-40B4-BE49-F238E27FC236}">
                  <a16:creationId xmlns:a16="http://schemas.microsoft.com/office/drawing/2014/main" id="{EFB17B88-DA3D-00D7-6068-12BD53278D1D}"/>
                </a:ext>
              </a:extLst>
            </p:cNvPr>
            <p:cNvGrpSpPr/>
            <p:nvPr/>
          </p:nvGrpSpPr>
          <p:grpSpPr>
            <a:xfrm>
              <a:off x="2509523" y="1594280"/>
              <a:ext cx="2421804" cy="2019119"/>
              <a:chOff x="597095" y="3825454"/>
              <a:chExt cx="2421804" cy="2019119"/>
            </a:xfrm>
          </p:grpSpPr>
          <p:pic>
            <p:nvPicPr>
              <p:cNvPr id="24" name="Picture 73" descr="A map of a river&#10;&#10;Description automatically generated with medium confidence">
                <a:extLst>
                  <a:ext uri="{FF2B5EF4-FFF2-40B4-BE49-F238E27FC236}">
                    <a16:creationId xmlns:a16="http://schemas.microsoft.com/office/drawing/2014/main" id="{62941757-3746-1727-81D5-52FE525BC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95" y="3828910"/>
                <a:ext cx="2421804" cy="2015663"/>
              </a:xfrm>
              <a:prstGeom prst="rect">
                <a:avLst/>
              </a:prstGeom>
            </p:spPr>
          </p:pic>
          <p:sp>
            <p:nvSpPr>
              <p:cNvPr id="25" name="TextBox 76">
                <a:extLst>
                  <a:ext uri="{FF2B5EF4-FFF2-40B4-BE49-F238E27FC236}">
                    <a16:creationId xmlns:a16="http://schemas.microsoft.com/office/drawing/2014/main" id="{81F31676-155F-E3AA-4B03-1C59C87AE0B3}"/>
                  </a:ext>
                </a:extLst>
              </p:cNvPr>
              <p:cNvSpPr txBox="1"/>
              <p:nvPr/>
            </p:nvSpPr>
            <p:spPr>
              <a:xfrm>
                <a:off x="597095" y="3825454"/>
                <a:ext cx="1853471" cy="253916"/>
              </a:xfrm>
              <a:prstGeom prst="rect">
                <a:avLst/>
              </a:prstGeom>
              <a:noFill/>
            </p:spPr>
            <p:txBody>
              <a:bodyPr wrap="square" rtlCol="0">
                <a:spAutoFit/>
              </a:bodyPr>
              <a:lstStyle/>
              <a:p>
                <a:pPr algn="ctr"/>
                <a:r>
                  <a:rPr lang="en-GB" sz="1050" noProof="0" err="1"/>
                  <a:t>HydroRivers</a:t>
                </a:r>
                <a:r>
                  <a:rPr lang="en-GB" sz="1050" noProof="0"/>
                  <a:t>/</a:t>
                </a:r>
                <a:r>
                  <a:rPr lang="en-GB" sz="1050" noProof="0" err="1"/>
                  <a:t>HydroLakes</a:t>
                </a:r>
                <a:endParaRPr lang="en-GB" sz="1050" noProof="0">
                  <a:solidFill>
                    <a:srgbClr val="013145"/>
                  </a:solidFill>
                </a:endParaRPr>
              </a:p>
            </p:txBody>
          </p:sp>
        </p:grpSp>
        <p:sp>
          <p:nvSpPr>
            <p:cNvPr id="8" name="TextBox 86">
              <a:extLst>
                <a:ext uri="{FF2B5EF4-FFF2-40B4-BE49-F238E27FC236}">
                  <a16:creationId xmlns:a16="http://schemas.microsoft.com/office/drawing/2014/main" id="{4B1488C8-E77F-D343-F1C1-40C77C40B93B}"/>
                </a:ext>
              </a:extLst>
            </p:cNvPr>
            <p:cNvSpPr txBox="1"/>
            <p:nvPr/>
          </p:nvSpPr>
          <p:spPr>
            <a:xfrm>
              <a:off x="3532532" y="1048922"/>
              <a:ext cx="4161717" cy="369332"/>
            </a:xfrm>
            <a:prstGeom prst="rect">
              <a:avLst/>
            </a:prstGeom>
            <a:noFill/>
          </p:spPr>
          <p:txBody>
            <a:bodyPr wrap="none" rtlCol="0">
              <a:spAutoFit/>
            </a:bodyPr>
            <a:lstStyle/>
            <a:p>
              <a:r>
                <a:rPr lang="en-GB" b="1" noProof="0"/>
                <a:t>VIIRS flood mask downscaling</a:t>
              </a:r>
            </a:p>
          </p:txBody>
        </p:sp>
        <p:grpSp>
          <p:nvGrpSpPr>
            <p:cNvPr id="9" name="Group 149">
              <a:extLst>
                <a:ext uri="{FF2B5EF4-FFF2-40B4-BE49-F238E27FC236}">
                  <a16:creationId xmlns:a16="http://schemas.microsoft.com/office/drawing/2014/main" id="{78C8682C-5B04-EB7D-FD7B-096E4DF469C4}"/>
                </a:ext>
              </a:extLst>
            </p:cNvPr>
            <p:cNvGrpSpPr/>
            <p:nvPr/>
          </p:nvGrpSpPr>
          <p:grpSpPr>
            <a:xfrm>
              <a:off x="5126015" y="1594280"/>
              <a:ext cx="4580834" cy="4380496"/>
              <a:chOff x="4004948" y="1585043"/>
              <a:chExt cx="4580834" cy="4380496"/>
            </a:xfrm>
          </p:grpSpPr>
          <p:grpSp>
            <p:nvGrpSpPr>
              <p:cNvPr id="14" name="Group 88">
                <a:extLst>
                  <a:ext uri="{FF2B5EF4-FFF2-40B4-BE49-F238E27FC236}">
                    <a16:creationId xmlns:a16="http://schemas.microsoft.com/office/drawing/2014/main" id="{9D95B555-678F-0B7E-E541-6C1CB00F205F}"/>
                  </a:ext>
                </a:extLst>
              </p:cNvPr>
              <p:cNvGrpSpPr/>
              <p:nvPr/>
            </p:nvGrpSpPr>
            <p:grpSpPr>
              <a:xfrm>
                <a:off x="4004948" y="3943451"/>
                <a:ext cx="2661986" cy="2022088"/>
                <a:chOff x="356913" y="3742293"/>
                <a:chExt cx="2661986" cy="2022088"/>
              </a:xfrm>
            </p:grpSpPr>
            <p:pic>
              <p:nvPicPr>
                <p:cNvPr id="20" name="Picture 77" descr="A blue and white map&#10;&#10;Description automatically generated">
                  <a:extLst>
                    <a:ext uri="{FF2B5EF4-FFF2-40B4-BE49-F238E27FC236}">
                      <a16:creationId xmlns:a16="http://schemas.microsoft.com/office/drawing/2014/main" id="{A9EC9887-A18D-66A6-6D43-B23357C9D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96" y="3742293"/>
                  <a:ext cx="2421803" cy="2013107"/>
                </a:xfrm>
                <a:prstGeom prst="rect">
                  <a:avLst/>
                </a:prstGeom>
              </p:spPr>
            </p:pic>
            <p:pic>
              <p:nvPicPr>
                <p:cNvPr id="21" name="Picture 78" descr="A diagram of a river flowing through a green hill&#10;&#10;Description automatically generated">
                  <a:extLst>
                    <a:ext uri="{FF2B5EF4-FFF2-40B4-BE49-F238E27FC236}">
                      <a16:creationId xmlns:a16="http://schemas.microsoft.com/office/drawing/2014/main" id="{FADFB9FD-F880-7BD6-322D-04AA0F45E2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8" b="98585" l="4000" r="98000">
                              <a14:foregroundMark x1="92632" y1="41824" x2="92316" y2="55346"/>
                              <a14:foregroundMark x1="74211" y1="80346" x2="82421" y2="74843"/>
                              <a14:foregroundMark x1="82421" y1="74843" x2="91579" y2="63365"/>
                              <a14:foregroundMark x1="93789" y1="66667" x2="93474" y2="52673"/>
                              <a14:foregroundMark x1="93474" y1="52673" x2="93158" y2="51415"/>
                              <a14:foregroundMark x1="96000" y1="41509" x2="99579" y2="58805"/>
                              <a14:foregroundMark x1="99579" y1="58805" x2="98000" y2="66509"/>
                              <a14:foregroundMark x1="98000" y1="66509" x2="95368" y2="68553"/>
                              <a14:foregroundMark x1="33789" y1="88994" x2="40105" y2="91352"/>
                              <a14:foregroundMark x1="40105" y1="91352" x2="46842" y2="96855"/>
                              <a14:foregroundMark x1="46842" y1="96855" x2="52632" y2="98585"/>
                              <a14:foregroundMark x1="52632" y1="98585" x2="67684" y2="87421"/>
                              <a14:foregroundMark x1="10211" y1="72956" x2="4000" y2="68239"/>
                              <a14:foregroundMark x1="4000" y1="68239" x2="10316" y2="54717"/>
                              <a14:foregroundMark x1="79895" y1="9748" x2="78526" y2="10063"/>
                            </a14:backgroundRemoval>
                          </a14:imgEffect>
                          <a14:imgEffect>
                            <a14:saturation sat="40000"/>
                          </a14:imgEffect>
                        </a14:imgLayer>
                      </a14:imgProps>
                    </a:ext>
                    <a:ext uri="{28A0092B-C50C-407E-A947-70E740481C1C}">
                      <a14:useLocalDpi xmlns:a14="http://schemas.microsoft.com/office/drawing/2010/main" val="0"/>
                    </a:ext>
                  </a:extLst>
                </a:blip>
                <a:stretch>
                  <a:fillRect/>
                </a:stretch>
              </p:blipFill>
              <p:spPr>
                <a:xfrm>
                  <a:off x="356913" y="4654796"/>
                  <a:ext cx="1657399" cy="1109585"/>
                </a:xfrm>
                <a:prstGeom prst="rect">
                  <a:avLst/>
                </a:prstGeom>
              </p:spPr>
            </p:pic>
            <p:sp>
              <p:nvSpPr>
                <p:cNvPr id="22" name="TextBox 79">
                  <a:extLst>
                    <a:ext uri="{FF2B5EF4-FFF2-40B4-BE49-F238E27FC236}">
                      <a16:creationId xmlns:a16="http://schemas.microsoft.com/office/drawing/2014/main" id="{B1576A37-CCA4-C19D-0EE6-F88C012E2E6E}"/>
                    </a:ext>
                  </a:extLst>
                </p:cNvPr>
                <p:cNvSpPr txBox="1"/>
                <p:nvPr/>
              </p:nvSpPr>
              <p:spPr>
                <a:xfrm>
                  <a:off x="948869" y="4250371"/>
                  <a:ext cx="1718255" cy="415498"/>
                </a:xfrm>
                <a:prstGeom prst="rect">
                  <a:avLst/>
                </a:prstGeom>
                <a:noFill/>
              </p:spPr>
              <p:txBody>
                <a:bodyPr wrap="square" rtlCol="0">
                  <a:spAutoFit/>
                </a:bodyPr>
                <a:lstStyle/>
                <a:p>
                  <a:pPr algn="ctr"/>
                  <a:r>
                    <a:rPr lang="en-GB" sz="1050" noProof="0">
                      <a:solidFill>
                        <a:schemeClr val="bg1"/>
                      </a:solidFill>
                    </a:rPr>
                    <a:t>Height Above Nearest Drainage (HAND)</a:t>
                  </a:r>
                </a:p>
              </p:txBody>
            </p:sp>
            <p:sp>
              <p:nvSpPr>
                <p:cNvPr id="23" name="TextBox 80">
                  <a:extLst>
                    <a:ext uri="{FF2B5EF4-FFF2-40B4-BE49-F238E27FC236}">
                      <a16:creationId xmlns:a16="http://schemas.microsoft.com/office/drawing/2014/main" id="{F279AEF5-4933-F466-9479-8EF36803ECEC}"/>
                    </a:ext>
                  </a:extLst>
                </p:cNvPr>
                <p:cNvSpPr txBox="1"/>
                <p:nvPr/>
              </p:nvSpPr>
              <p:spPr>
                <a:xfrm>
                  <a:off x="1412300" y="5017922"/>
                  <a:ext cx="618945" cy="253916"/>
                </a:xfrm>
                <a:prstGeom prst="rect">
                  <a:avLst/>
                </a:prstGeom>
                <a:noFill/>
              </p:spPr>
              <p:txBody>
                <a:bodyPr wrap="square" rtlCol="0">
                  <a:spAutoFit/>
                </a:bodyPr>
                <a:lstStyle/>
                <a:p>
                  <a:pPr algn="ctr"/>
                  <a:r>
                    <a:rPr lang="en-GB" sz="1050" noProof="0">
                      <a:solidFill>
                        <a:schemeClr val="bg1"/>
                      </a:solidFill>
                    </a:rPr>
                    <a:t>HAND</a:t>
                  </a:r>
                </a:p>
              </p:txBody>
            </p:sp>
          </p:grpSp>
          <p:grpSp>
            <p:nvGrpSpPr>
              <p:cNvPr id="15" name="Group 91">
                <a:extLst>
                  <a:ext uri="{FF2B5EF4-FFF2-40B4-BE49-F238E27FC236}">
                    <a16:creationId xmlns:a16="http://schemas.microsoft.com/office/drawing/2014/main" id="{C0AC90C5-DD8B-0FD1-8E49-5FA63ED73CB7}"/>
                  </a:ext>
                </a:extLst>
              </p:cNvPr>
              <p:cNvGrpSpPr/>
              <p:nvPr/>
            </p:nvGrpSpPr>
            <p:grpSpPr>
              <a:xfrm>
                <a:off x="4245131" y="1585043"/>
                <a:ext cx="2421803" cy="2018282"/>
                <a:chOff x="3370672" y="1634908"/>
                <a:chExt cx="2421803" cy="2018282"/>
              </a:xfrm>
            </p:grpSpPr>
            <p:pic>
              <p:nvPicPr>
                <p:cNvPr id="18" name="Picture 81" descr="A map of the world&#10;&#10;Description automatically generated">
                  <a:extLst>
                    <a:ext uri="{FF2B5EF4-FFF2-40B4-BE49-F238E27FC236}">
                      <a16:creationId xmlns:a16="http://schemas.microsoft.com/office/drawing/2014/main" id="{B40D4D28-DF5E-5871-CC7B-1812F1DF8A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0672" y="1634908"/>
                  <a:ext cx="2421803" cy="2018282"/>
                </a:xfrm>
                <a:prstGeom prst="rect">
                  <a:avLst/>
                </a:prstGeom>
              </p:spPr>
            </p:pic>
            <p:sp>
              <p:nvSpPr>
                <p:cNvPr id="19" name="TextBox 82">
                  <a:extLst>
                    <a:ext uri="{FF2B5EF4-FFF2-40B4-BE49-F238E27FC236}">
                      <a16:creationId xmlns:a16="http://schemas.microsoft.com/office/drawing/2014/main" id="{EA31B3E7-6F1C-3254-BB84-D305D60A53B5}"/>
                    </a:ext>
                  </a:extLst>
                </p:cNvPr>
                <p:cNvSpPr txBox="1"/>
                <p:nvPr/>
              </p:nvSpPr>
              <p:spPr>
                <a:xfrm>
                  <a:off x="3370672" y="1634908"/>
                  <a:ext cx="1434406" cy="469683"/>
                </a:xfrm>
                <a:prstGeom prst="rect">
                  <a:avLst/>
                </a:prstGeom>
                <a:noFill/>
              </p:spPr>
              <p:txBody>
                <a:bodyPr wrap="square" rtlCol="0">
                  <a:spAutoFit/>
                </a:bodyPr>
                <a:lstStyle/>
                <a:p>
                  <a:pPr algn="ctr"/>
                  <a:r>
                    <a:rPr lang="en-GB" sz="1050" noProof="0"/>
                    <a:t>VIIRS flood maps (e.g. 15/01/2020)</a:t>
                  </a:r>
                  <a:endParaRPr lang="en-GB" sz="1050" noProof="0">
                    <a:solidFill>
                      <a:srgbClr val="013145"/>
                    </a:solidFill>
                  </a:endParaRPr>
                </a:p>
              </p:txBody>
            </p:sp>
          </p:grpSp>
          <p:cxnSp>
            <p:nvCxnSpPr>
              <p:cNvPr id="16" name="Straight Arrow Connector 144">
                <a:extLst>
                  <a:ext uri="{FF2B5EF4-FFF2-40B4-BE49-F238E27FC236}">
                    <a16:creationId xmlns:a16="http://schemas.microsoft.com/office/drawing/2014/main" id="{6989162B-AD68-C5E2-4751-A5C0BE52A252}"/>
                  </a:ext>
                </a:extLst>
              </p:cNvPr>
              <p:cNvCxnSpPr>
                <a:cxnSpLocks/>
              </p:cNvCxnSpPr>
              <p:nvPr/>
            </p:nvCxnSpPr>
            <p:spPr>
              <a:xfrm>
                <a:off x="5456033" y="3772440"/>
                <a:ext cx="1435060"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17" name="TextBox 146">
                <a:extLst>
                  <a:ext uri="{FF2B5EF4-FFF2-40B4-BE49-F238E27FC236}">
                    <a16:creationId xmlns:a16="http://schemas.microsoft.com/office/drawing/2014/main" id="{270A510F-143E-CF21-5382-8A2059B1A4BE}"/>
                  </a:ext>
                </a:extLst>
              </p:cNvPr>
              <p:cNvSpPr txBox="1"/>
              <p:nvPr/>
            </p:nvSpPr>
            <p:spPr>
              <a:xfrm>
                <a:off x="7010964" y="3491904"/>
                <a:ext cx="1574818" cy="626245"/>
              </a:xfrm>
              <a:prstGeom prst="rect">
                <a:avLst/>
              </a:prstGeom>
              <a:noFill/>
            </p:spPr>
            <p:txBody>
              <a:bodyPr wrap="none" rtlCol="0">
                <a:spAutoFit/>
              </a:bodyPr>
              <a:lstStyle/>
              <a:p>
                <a:pPr algn="ctr"/>
                <a:r>
                  <a:rPr lang="en-GB" b="1" noProof="0"/>
                  <a:t>Downscaling</a:t>
                </a:r>
                <a:br>
                  <a:rPr lang="en-GB" noProof="0"/>
                </a:br>
                <a:r>
                  <a:rPr lang="en-GB" sz="1200" noProof="0"/>
                  <a:t>(375 to 30m)</a:t>
                </a:r>
                <a:endParaRPr lang="en-GB" noProof="0"/>
              </a:p>
            </p:txBody>
          </p:sp>
        </p:grpSp>
        <p:cxnSp>
          <p:nvCxnSpPr>
            <p:cNvPr id="10" name="Straight Connector 162">
              <a:extLst>
                <a:ext uri="{FF2B5EF4-FFF2-40B4-BE49-F238E27FC236}">
                  <a16:creationId xmlns:a16="http://schemas.microsoft.com/office/drawing/2014/main" id="{30D1C1C0-4421-6EC4-720C-0F83E03F1293}"/>
                </a:ext>
              </a:extLst>
            </p:cNvPr>
            <p:cNvCxnSpPr>
              <a:stCxn id="18" idx="2"/>
              <a:endCxn id="20" idx="0"/>
            </p:cNvCxnSpPr>
            <p:nvPr/>
          </p:nvCxnSpPr>
          <p:spPr>
            <a:xfrm>
              <a:off x="6577100" y="3612562"/>
              <a:ext cx="0" cy="340126"/>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1" name="Straight Connector 165">
              <a:extLst>
                <a:ext uri="{FF2B5EF4-FFF2-40B4-BE49-F238E27FC236}">
                  <a16:creationId xmlns:a16="http://schemas.microsoft.com/office/drawing/2014/main" id="{56B8CF9A-5208-6DDA-B629-3119EE1CCACF}"/>
                </a:ext>
              </a:extLst>
            </p:cNvPr>
            <p:cNvCxnSpPr>
              <a:cxnSpLocks/>
              <a:stCxn id="26" idx="3"/>
            </p:cNvCxnSpPr>
            <p:nvPr/>
          </p:nvCxnSpPr>
          <p:spPr>
            <a:xfrm>
              <a:off x="4955670" y="4959241"/>
              <a:ext cx="41052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71">
              <a:extLst>
                <a:ext uri="{FF2B5EF4-FFF2-40B4-BE49-F238E27FC236}">
                  <a16:creationId xmlns:a16="http://schemas.microsoft.com/office/drawing/2014/main" id="{C5DFA724-866B-0827-4229-423A462AF49F}"/>
                </a:ext>
              </a:extLst>
            </p:cNvPr>
            <p:cNvCxnSpPr>
              <a:cxnSpLocks/>
            </p:cNvCxnSpPr>
            <p:nvPr/>
          </p:nvCxnSpPr>
          <p:spPr>
            <a:xfrm>
              <a:off x="4931327" y="2597041"/>
              <a:ext cx="12119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75">
              <a:extLst>
                <a:ext uri="{FF2B5EF4-FFF2-40B4-BE49-F238E27FC236}">
                  <a16:creationId xmlns:a16="http://schemas.microsoft.com/office/drawing/2014/main" id="{468526AD-3DF0-6DDB-3C15-1629B94B3565}"/>
                </a:ext>
              </a:extLst>
            </p:cNvPr>
            <p:cNvCxnSpPr>
              <a:cxnSpLocks/>
            </p:cNvCxnSpPr>
            <p:nvPr/>
          </p:nvCxnSpPr>
          <p:spPr>
            <a:xfrm>
              <a:off x="5052521" y="2597041"/>
              <a:ext cx="0" cy="2362200"/>
            </a:xfrm>
            <a:prstGeom prst="line">
              <a:avLst/>
            </a:prstGeom>
          </p:spPr>
          <p:style>
            <a:lnRef idx="3">
              <a:schemeClr val="accent6"/>
            </a:lnRef>
            <a:fillRef idx="0">
              <a:schemeClr val="accent6"/>
            </a:fillRef>
            <a:effectRef idx="2">
              <a:schemeClr val="accent6"/>
            </a:effectRef>
            <a:fontRef idx="minor">
              <a:schemeClr val="tx1"/>
            </a:fontRef>
          </p:style>
        </p:cxnSp>
      </p:grpSp>
      <p:pic>
        <p:nvPicPr>
          <p:cNvPr id="56" name="Picture 10" descr="A map of a flooded area&#10;&#10;AI-generated content may be incorrect.">
            <a:extLst>
              <a:ext uri="{FF2B5EF4-FFF2-40B4-BE49-F238E27FC236}">
                <a16:creationId xmlns:a16="http://schemas.microsoft.com/office/drawing/2014/main" id="{ABA06A70-0F00-9C85-EF7C-9F274F52CD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307" y="2166636"/>
            <a:ext cx="4682017" cy="3367460"/>
          </a:xfrm>
          <a:prstGeom prst="rect">
            <a:avLst/>
          </a:prstGeom>
        </p:spPr>
      </p:pic>
    </p:spTree>
    <p:extLst>
      <p:ext uri="{BB962C8B-B14F-4D97-AF65-F5344CB8AC3E}">
        <p14:creationId xmlns:p14="http://schemas.microsoft.com/office/powerpoint/2010/main" val="3154435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2964C-6283-FE43-63C4-7F46193F7B3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B11E77AB-379F-2EB7-FE4C-DF714B6A0AF2}"/>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450B4299-CE86-AAFC-5D81-D25671F32F12}"/>
              </a:ext>
            </a:extLst>
          </p:cNvPr>
          <p:cNvSpPr txBox="1"/>
          <p:nvPr/>
        </p:nvSpPr>
        <p:spPr>
          <a:xfrm>
            <a:off x="282863" y="1036907"/>
            <a:ext cx="11655873"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Methodology S1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 name="drawing">
            <a:extLst>
              <a:ext uri="{FF2B5EF4-FFF2-40B4-BE49-F238E27FC236}">
                <a16:creationId xmlns:a16="http://schemas.microsoft.com/office/drawing/2014/main" id="{B8DD8E39-F149-7C55-BC67-046A4A3223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863" y="1427740"/>
            <a:ext cx="8798388" cy="4494660"/>
          </a:xfrm>
          <a:prstGeom prst="rect">
            <a:avLst/>
          </a:prstGeom>
        </p:spPr>
      </p:pic>
      <p:graphicFrame>
        <p:nvGraphicFramePr>
          <p:cNvPr id="6" name="Table 5">
            <a:extLst>
              <a:ext uri="{FF2B5EF4-FFF2-40B4-BE49-F238E27FC236}">
                <a16:creationId xmlns:a16="http://schemas.microsoft.com/office/drawing/2014/main" id="{50DE6352-2126-2F2C-4994-0AFDA0F8CE48}"/>
              </a:ext>
            </a:extLst>
          </p:cNvPr>
          <p:cNvGraphicFramePr>
            <a:graphicFrameLocks noGrp="1"/>
          </p:cNvGraphicFramePr>
          <p:nvPr>
            <p:extLst>
              <p:ext uri="{D42A27DB-BD31-4B8C-83A1-F6EECF244321}">
                <p14:modId xmlns:p14="http://schemas.microsoft.com/office/powerpoint/2010/main" val="2726195946"/>
              </p:ext>
            </p:extLst>
          </p:nvPr>
        </p:nvGraphicFramePr>
        <p:xfrm>
          <a:off x="9448800" y="1259018"/>
          <a:ext cx="2643884" cy="2172074"/>
        </p:xfrm>
        <a:graphic>
          <a:graphicData uri="http://schemas.openxmlformats.org/drawingml/2006/table">
            <a:tbl>
              <a:tblPr firstRow="1" firstCol="1" bandRow="1"/>
              <a:tblGrid>
                <a:gridCol w="688076">
                  <a:extLst>
                    <a:ext uri="{9D8B030D-6E8A-4147-A177-3AD203B41FA5}">
                      <a16:colId xmlns:a16="http://schemas.microsoft.com/office/drawing/2014/main" val="4071229623"/>
                    </a:ext>
                  </a:extLst>
                </a:gridCol>
                <a:gridCol w="1046973">
                  <a:extLst>
                    <a:ext uri="{9D8B030D-6E8A-4147-A177-3AD203B41FA5}">
                      <a16:colId xmlns:a16="http://schemas.microsoft.com/office/drawing/2014/main" val="2359561820"/>
                    </a:ext>
                  </a:extLst>
                </a:gridCol>
                <a:gridCol w="908835">
                  <a:extLst>
                    <a:ext uri="{9D8B030D-6E8A-4147-A177-3AD203B41FA5}">
                      <a16:colId xmlns:a16="http://schemas.microsoft.com/office/drawing/2014/main" val="405482584"/>
                    </a:ext>
                  </a:extLst>
                </a:gridCol>
              </a:tblGrid>
              <a:tr h="406139">
                <a:tc>
                  <a:txBody>
                    <a:bodyPr/>
                    <a:lstStyle/>
                    <a:p>
                      <a:pPr marL="0" marR="0">
                        <a:spcBef>
                          <a:spcPts val="300"/>
                        </a:spcBef>
                        <a:spcAft>
                          <a:spcPts val="300"/>
                        </a:spcAft>
                        <a:buNone/>
                      </a:pPr>
                      <a:r>
                        <a:rPr lang="en-GB" sz="900" b="1" noProof="0">
                          <a:solidFill>
                            <a:srgbClr val="FFFFFF"/>
                          </a:solidFill>
                          <a:effectLst/>
                          <a:latin typeface="Century Gothic"/>
                          <a:ea typeface="Calibri"/>
                          <a:cs typeface="Arial"/>
                        </a:rPr>
                        <a:t>AOI</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spcBef>
                          <a:spcPts val="300"/>
                        </a:spcBef>
                        <a:spcAft>
                          <a:spcPts val="300"/>
                        </a:spcAft>
                        <a:buNone/>
                      </a:pPr>
                      <a:r>
                        <a:rPr lang="en-GB" sz="900" b="1" noProof="0">
                          <a:effectLst/>
                          <a:latin typeface="Century Gothic"/>
                          <a:ea typeface="Calibri"/>
                          <a:cs typeface="Arial"/>
                        </a:rPr>
                        <a:t>Threshold</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300"/>
                        </a:spcBef>
                        <a:spcAft>
                          <a:spcPts val="300"/>
                        </a:spcAft>
                        <a:buNone/>
                      </a:pPr>
                      <a:r>
                        <a:rPr lang="en-GB" sz="900" b="1" noProof="0">
                          <a:effectLst/>
                          <a:latin typeface="Century Gothic"/>
                          <a:ea typeface="Calibri"/>
                          <a:cs typeface="Arial"/>
                        </a:rPr>
                        <a:t>Reference dry period</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1344666"/>
                  </a:ext>
                </a:extLst>
              </a:tr>
              <a:tr h="343535">
                <a:tc>
                  <a:txBody>
                    <a:bodyPr/>
                    <a:lstStyle/>
                    <a:p>
                      <a:pPr marL="0" marR="0">
                        <a:buNone/>
                      </a:pPr>
                      <a:r>
                        <a:rPr lang="en-GB" sz="900" b="1" noProof="0">
                          <a:solidFill>
                            <a:srgbClr val="FFFFFF"/>
                          </a:solidFill>
                          <a:effectLst/>
                          <a:latin typeface="Century Gothic"/>
                          <a:ea typeface="Calibri"/>
                          <a:cs typeface="Arial"/>
                        </a:rPr>
                        <a:t>Torne</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0.70</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1.29</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20220901-20221101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7917244"/>
                  </a:ext>
                </a:extLst>
              </a:tr>
              <a:tr h="348615">
                <a:tc>
                  <a:txBody>
                    <a:bodyPr/>
                    <a:lstStyle/>
                    <a:p>
                      <a:pPr marL="0" marR="0">
                        <a:buNone/>
                      </a:pPr>
                      <a:r>
                        <a:rPr lang="en-GB" sz="900" b="1" noProof="0">
                          <a:solidFill>
                            <a:srgbClr val="FFFFFF"/>
                          </a:solidFill>
                          <a:effectLst/>
                          <a:latin typeface="Century Gothic"/>
                          <a:ea typeface="Calibri"/>
                          <a:cs typeface="Arial"/>
                        </a:rPr>
                        <a:t>Negro</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0.59</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1.41</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20230901-20231101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9441958"/>
                  </a:ext>
                </a:extLst>
              </a:tr>
              <a:tr h="353695">
                <a:tc>
                  <a:txBody>
                    <a:bodyPr/>
                    <a:lstStyle/>
                    <a:p>
                      <a:pPr marL="0" marR="0">
                        <a:buNone/>
                      </a:pPr>
                      <a:r>
                        <a:rPr lang="en-GB" sz="900" b="1" noProof="0">
                          <a:solidFill>
                            <a:srgbClr val="FFFFFF"/>
                          </a:solidFill>
                          <a:effectLst/>
                          <a:latin typeface="Century Gothic"/>
                          <a:ea typeface="Calibri"/>
                          <a:cs typeface="Arial"/>
                        </a:rPr>
                        <a:t>Niger</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0.70</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1.36</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20221101-20230601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165030"/>
                  </a:ext>
                </a:extLst>
              </a:tr>
              <a:tr h="339725">
                <a:tc>
                  <a:txBody>
                    <a:bodyPr/>
                    <a:lstStyle/>
                    <a:p>
                      <a:pPr marL="0" marR="0">
                        <a:buNone/>
                      </a:pPr>
                      <a:r>
                        <a:rPr lang="en-GB" sz="900" b="1" noProof="0">
                          <a:solidFill>
                            <a:srgbClr val="FFFFFF"/>
                          </a:solidFill>
                          <a:effectLst/>
                          <a:latin typeface="Century Gothic"/>
                          <a:ea typeface="Calibri"/>
                          <a:cs typeface="Arial"/>
                        </a:rPr>
                        <a:t>Congo</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0.68</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1.29</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20240601-20240901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7262551"/>
                  </a:ext>
                </a:extLst>
              </a:tr>
              <a:tr h="380365">
                <a:tc>
                  <a:txBody>
                    <a:bodyPr/>
                    <a:lstStyle/>
                    <a:p>
                      <a:pPr marL="0" marR="0">
                        <a:buNone/>
                      </a:pPr>
                      <a:r>
                        <a:rPr lang="en-GB" sz="900" b="1" noProof="0">
                          <a:solidFill>
                            <a:srgbClr val="FFFFFF"/>
                          </a:solidFill>
                          <a:effectLst/>
                          <a:latin typeface="Century Gothic"/>
                          <a:ea typeface="Calibri"/>
                          <a:cs typeface="Arial"/>
                        </a:rPr>
                        <a:t>Brahmaputra </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0.60</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1.32</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20201201-20210501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3139135"/>
                  </a:ext>
                </a:extLst>
              </a:tr>
            </a:tbl>
          </a:graphicData>
        </a:graphic>
      </p:graphicFrame>
    </p:spTree>
    <p:extLst>
      <p:ext uri="{BB962C8B-B14F-4D97-AF65-F5344CB8AC3E}">
        <p14:creationId xmlns:p14="http://schemas.microsoft.com/office/powerpoint/2010/main" val="857395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C7E3A-EE3A-C276-56E9-202BBB5799A6}"/>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8AEB4476-3DF4-5D9D-94FC-CCE18A4156EE}"/>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graphicFrame>
        <p:nvGraphicFramePr>
          <p:cNvPr id="6" name="Table 5">
            <a:extLst>
              <a:ext uri="{FF2B5EF4-FFF2-40B4-BE49-F238E27FC236}">
                <a16:creationId xmlns:a16="http://schemas.microsoft.com/office/drawing/2014/main" id="{0F5E294E-A6AC-04D0-1B73-EA35AD912803}"/>
              </a:ext>
            </a:extLst>
          </p:cNvPr>
          <p:cNvGraphicFramePr>
            <a:graphicFrameLocks noGrp="1"/>
          </p:cNvGraphicFramePr>
          <p:nvPr>
            <p:extLst>
              <p:ext uri="{D42A27DB-BD31-4B8C-83A1-F6EECF244321}">
                <p14:modId xmlns:p14="http://schemas.microsoft.com/office/powerpoint/2010/main" val="987912296"/>
              </p:ext>
            </p:extLst>
          </p:nvPr>
        </p:nvGraphicFramePr>
        <p:xfrm>
          <a:off x="5403552" y="3396191"/>
          <a:ext cx="2643884" cy="2172074"/>
        </p:xfrm>
        <a:graphic>
          <a:graphicData uri="http://schemas.openxmlformats.org/drawingml/2006/table">
            <a:tbl>
              <a:tblPr firstRow="1" firstCol="1" bandRow="1"/>
              <a:tblGrid>
                <a:gridCol w="688076">
                  <a:extLst>
                    <a:ext uri="{9D8B030D-6E8A-4147-A177-3AD203B41FA5}">
                      <a16:colId xmlns:a16="http://schemas.microsoft.com/office/drawing/2014/main" val="4071229623"/>
                    </a:ext>
                  </a:extLst>
                </a:gridCol>
                <a:gridCol w="1046973">
                  <a:extLst>
                    <a:ext uri="{9D8B030D-6E8A-4147-A177-3AD203B41FA5}">
                      <a16:colId xmlns:a16="http://schemas.microsoft.com/office/drawing/2014/main" val="2359561820"/>
                    </a:ext>
                  </a:extLst>
                </a:gridCol>
                <a:gridCol w="908835">
                  <a:extLst>
                    <a:ext uri="{9D8B030D-6E8A-4147-A177-3AD203B41FA5}">
                      <a16:colId xmlns:a16="http://schemas.microsoft.com/office/drawing/2014/main" val="405482584"/>
                    </a:ext>
                  </a:extLst>
                </a:gridCol>
              </a:tblGrid>
              <a:tr h="406139">
                <a:tc>
                  <a:txBody>
                    <a:bodyPr/>
                    <a:lstStyle/>
                    <a:p>
                      <a:pPr marL="0" marR="0">
                        <a:spcBef>
                          <a:spcPts val="300"/>
                        </a:spcBef>
                        <a:spcAft>
                          <a:spcPts val="300"/>
                        </a:spcAft>
                        <a:buNone/>
                      </a:pPr>
                      <a:r>
                        <a:rPr lang="en-GB" sz="900" b="1" noProof="0">
                          <a:solidFill>
                            <a:srgbClr val="FFFFFF"/>
                          </a:solidFill>
                          <a:effectLst/>
                          <a:latin typeface="Century Gothic"/>
                          <a:ea typeface="Calibri"/>
                          <a:cs typeface="Arial"/>
                        </a:rPr>
                        <a:t>AOI</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spcBef>
                          <a:spcPts val="300"/>
                        </a:spcBef>
                        <a:spcAft>
                          <a:spcPts val="300"/>
                        </a:spcAft>
                        <a:buNone/>
                      </a:pPr>
                      <a:r>
                        <a:rPr lang="en-GB" sz="900" b="1" noProof="0">
                          <a:effectLst/>
                          <a:latin typeface="Century Gothic"/>
                          <a:ea typeface="Calibri"/>
                          <a:cs typeface="Arial"/>
                        </a:rPr>
                        <a:t>Threshold</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300"/>
                        </a:spcBef>
                        <a:spcAft>
                          <a:spcPts val="300"/>
                        </a:spcAft>
                        <a:buNone/>
                      </a:pPr>
                      <a:r>
                        <a:rPr lang="en-GB" sz="900" b="1" noProof="0">
                          <a:effectLst/>
                          <a:latin typeface="Century Gothic"/>
                          <a:ea typeface="Calibri"/>
                          <a:cs typeface="Arial"/>
                        </a:rPr>
                        <a:t>Reference dry period</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1344666"/>
                  </a:ext>
                </a:extLst>
              </a:tr>
              <a:tr h="343535">
                <a:tc>
                  <a:txBody>
                    <a:bodyPr/>
                    <a:lstStyle/>
                    <a:p>
                      <a:pPr marL="0" marR="0">
                        <a:buNone/>
                      </a:pPr>
                      <a:r>
                        <a:rPr lang="en-GB" sz="900" b="1" noProof="0">
                          <a:solidFill>
                            <a:srgbClr val="FFFFFF"/>
                          </a:solidFill>
                          <a:effectLst/>
                          <a:latin typeface="Century Gothic"/>
                          <a:ea typeface="Calibri"/>
                          <a:cs typeface="Arial"/>
                        </a:rPr>
                        <a:t>Torne</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0.70</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1.29</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20220901-20221101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7917244"/>
                  </a:ext>
                </a:extLst>
              </a:tr>
              <a:tr h="348615">
                <a:tc>
                  <a:txBody>
                    <a:bodyPr/>
                    <a:lstStyle/>
                    <a:p>
                      <a:pPr marL="0" marR="0">
                        <a:buNone/>
                      </a:pPr>
                      <a:r>
                        <a:rPr lang="en-GB" sz="900" b="1" noProof="0">
                          <a:solidFill>
                            <a:srgbClr val="FFFFFF"/>
                          </a:solidFill>
                          <a:effectLst/>
                          <a:latin typeface="Century Gothic"/>
                          <a:ea typeface="Calibri"/>
                          <a:cs typeface="Arial"/>
                        </a:rPr>
                        <a:t>Negro</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0.59</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1.41</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20230901-20231101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9441958"/>
                  </a:ext>
                </a:extLst>
              </a:tr>
              <a:tr h="353695">
                <a:tc>
                  <a:txBody>
                    <a:bodyPr/>
                    <a:lstStyle/>
                    <a:p>
                      <a:pPr marL="0" marR="0">
                        <a:buNone/>
                      </a:pPr>
                      <a:r>
                        <a:rPr lang="en-GB" sz="900" b="1" noProof="0">
                          <a:solidFill>
                            <a:srgbClr val="FFFFFF"/>
                          </a:solidFill>
                          <a:effectLst/>
                          <a:latin typeface="Century Gothic"/>
                          <a:ea typeface="Calibri"/>
                          <a:cs typeface="Arial"/>
                        </a:rPr>
                        <a:t>Niger</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0.70</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1.36</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20221101-20230601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165030"/>
                  </a:ext>
                </a:extLst>
              </a:tr>
              <a:tr h="339725">
                <a:tc>
                  <a:txBody>
                    <a:bodyPr/>
                    <a:lstStyle/>
                    <a:p>
                      <a:pPr marL="0" marR="0">
                        <a:buNone/>
                      </a:pPr>
                      <a:r>
                        <a:rPr lang="en-GB" sz="900" b="1" noProof="0">
                          <a:solidFill>
                            <a:srgbClr val="FFFFFF"/>
                          </a:solidFill>
                          <a:effectLst/>
                          <a:latin typeface="Century Gothic"/>
                          <a:ea typeface="Calibri"/>
                          <a:cs typeface="Arial"/>
                        </a:rPr>
                        <a:t>Congo</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0.68</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1.29</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20240601-20240901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7262551"/>
                  </a:ext>
                </a:extLst>
              </a:tr>
              <a:tr h="380365">
                <a:tc>
                  <a:txBody>
                    <a:bodyPr/>
                    <a:lstStyle/>
                    <a:p>
                      <a:pPr marL="0" marR="0">
                        <a:buNone/>
                      </a:pPr>
                      <a:r>
                        <a:rPr lang="en-GB" sz="900" b="1" noProof="0">
                          <a:solidFill>
                            <a:srgbClr val="FFFFFF"/>
                          </a:solidFill>
                          <a:effectLst/>
                          <a:latin typeface="Century Gothic"/>
                          <a:ea typeface="Calibri"/>
                          <a:cs typeface="Arial"/>
                        </a:rPr>
                        <a:t>Brahmaputra </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0" marR="0">
                        <a:buNone/>
                      </a:pPr>
                      <a:r>
                        <a:rPr lang="en-GB" sz="900" noProof="0">
                          <a:solidFill>
                            <a:srgbClr val="000000"/>
                          </a:solidFill>
                          <a:effectLst/>
                          <a:latin typeface="Century Gothic"/>
                          <a:ea typeface="Calibri"/>
                          <a:cs typeface="Arial"/>
                        </a:rPr>
                        <a:t>Band VH: 0.60</a:t>
                      </a:r>
                      <a:endParaRPr lang="en-GB" sz="900" noProof="0">
                        <a:effectLst/>
                        <a:latin typeface="Century Gothic"/>
                        <a:ea typeface="Calibri"/>
                        <a:cs typeface="Arial"/>
                      </a:endParaRPr>
                    </a:p>
                    <a:p>
                      <a:pPr marL="0" marR="0">
                        <a:buNone/>
                      </a:pPr>
                      <a:r>
                        <a:rPr lang="en-GB" sz="900" noProof="0">
                          <a:solidFill>
                            <a:srgbClr val="000000"/>
                          </a:solidFill>
                          <a:effectLst/>
                          <a:latin typeface="Century Gothic"/>
                          <a:ea typeface="Calibri"/>
                          <a:cs typeface="Arial"/>
                        </a:rPr>
                        <a:t>Band VV: 1.32</a:t>
                      </a:r>
                      <a:endParaRPr lang="en-GB" sz="900" noProof="0">
                        <a:effectLst/>
                        <a:latin typeface="Century Gothic"/>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GB" sz="900" noProof="0">
                          <a:effectLst/>
                          <a:latin typeface="Century Gothic"/>
                          <a:ea typeface="Verdana"/>
                          <a:cs typeface="Arial"/>
                        </a:rPr>
                        <a:t>20201201-20210501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3139135"/>
                  </a:ext>
                </a:extLst>
              </a:tr>
            </a:tbl>
          </a:graphicData>
        </a:graphic>
      </p:graphicFrame>
      <p:sp>
        <p:nvSpPr>
          <p:cNvPr id="5" name="TextBox 19">
            <a:extLst>
              <a:ext uri="{FF2B5EF4-FFF2-40B4-BE49-F238E27FC236}">
                <a16:creationId xmlns:a16="http://schemas.microsoft.com/office/drawing/2014/main" id="{F5D6107C-B1EA-F955-50BE-5DD4B4DD1E28}"/>
              </a:ext>
            </a:extLst>
          </p:cNvPr>
          <p:cNvSpPr txBox="1"/>
          <p:nvPr/>
        </p:nvSpPr>
        <p:spPr>
          <a:xfrm>
            <a:off x="1169466" y="1085582"/>
            <a:ext cx="3547766" cy="369332"/>
          </a:xfrm>
          <a:prstGeom prst="rect">
            <a:avLst/>
          </a:prstGeom>
          <a:noFill/>
        </p:spPr>
        <p:txBody>
          <a:bodyPr wrap="none" rtlCol="0">
            <a:spAutoFit/>
          </a:bodyPr>
          <a:lstStyle/>
          <a:p>
            <a:r>
              <a:rPr lang="en-GB" b="1" noProof="0"/>
              <a:t>Sentinel-1 pre-processing</a:t>
            </a:r>
          </a:p>
        </p:txBody>
      </p:sp>
      <p:sp>
        <p:nvSpPr>
          <p:cNvPr id="7" name="TextBox 20">
            <a:extLst>
              <a:ext uri="{FF2B5EF4-FFF2-40B4-BE49-F238E27FC236}">
                <a16:creationId xmlns:a16="http://schemas.microsoft.com/office/drawing/2014/main" id="{A6DFB8D6-9082-8858-FE4E-949B1C08FF26}"/>
              </a:ext>
            </a:extLst>
          </p:cNvPr>
          <p:cNvSpPr txBox="1"/>
          <p:nvPr/>
        </p:nvSpPr>
        <p:spPr>
          <a:xfrm>
            <a:off x="409795" y="1572104"/>
            <a:ext cx="5067108" cy="923330"/>
          </a:xfrm>
          <a:prstGeom prst="rect">
            <a:avLst/>
          </a:prstGeom>
          <a:noFill/>
        </p:spPr>
        <p:txBody>
          <a:bodyPr wrap="square" rtlCol="0">
            <a:spAutoFit/>
          </a:bodyPr>
          <a:lstStyle/>
          <a:p>
            <a:pPr marL="285750" indent="-285750">
              <a:buFont typeface="Arial" panose="020B0604020202020204" pitchFamily="34" charset="0"/>
              <a:buChar char="•"/>
            </a:pPr>
            <a:r>
              <a:rPr lang="en-GB" noProof="0"/>
              <a:t>Remove images affected by disclaimers</a:t>
            </a:r>
          </a:p>
          <a:p>
            <a:pPr marL="285750" indent="-285750">
              <a:buFont typeface="Arial" panose="020B0604020202020204" pitchFamily="34" charset="0"/>
              <a:buChar char="•"/>
            </a:pPr>
            <a:r>
              <a:rPr lang="en-GB" noProof="0"/>
              <a:t>Remove border noise </a:t>
            </a:r>
          </a:p>
          <a:p>
            <a:pPr marL="285750" indent="-285750">
              <a:buFont typeface="Arial" panose="020B0604020202020204" pitchFamily="34" charset="0"/>
              <a:buChar char="•"/>
            </a:pPr>
            <a:r>
              <a:rPr lang="en-GB" noProof="0"/>
              <a:t>Resample to 30 m</a:t>
            </a:r>
          </a:p>
        </p:txBody>
      </p:sp>
      <p:grpSp>
        <p:nvGrpSpPr>
          <p:cNvPr id="8" name="Group 21">
            <a:extLst>
              <a:ext uri="{FF2B5EF4-FFF2-40B4-BE49-F238E27FC236}">
                <a16:creationId xmlns:a16="http://schemas.microsoft.com/office/drawing/2014/main" id="{B9D46F61-104B-D44F-93C6-86270E62BAC3}"/>
              </a:ext>
            </a:extLst>
          </p:cNvPr>
          <p:cNvGrpSpPr/>
          <p:nvPr/>
        </p:nvGrpSpPr>
        <p:grpSpPr>
          <a:xfrm>
            <a:off x="208079" y="2709533"/>
            <a:ext cx="4365146" cy="2996711"/>
            <a:chOff x="6476469" y="2775294"/>
            <a:chExt cx="5091802" cy="3495567"/>
          </a:xfrm>
        </p:grpSpPr>
        <p:pic>
          <p:nvPicPr>
            <p:cNvPr id="9" name="Picture 22">
              <a:extLst>
                <a:ext uri="{FF2B5EF4-FFF2-40B4-BE49-F238E27FC236}">
                  <a16:creationId xmlns:a16="http://schemas.microsoft.com/office/drawing/2014/main" id="{FACAB37D-DF06-1D03-9147-39FC44930B00}"/>
                </a:ext>
              </a:extLst>
            </p:cNvPr>
            <p:cNvPicPr>
              <a:picLocks noChangeAspect="1"/>
            </p:cNvPicPr>
            <p:nvPr/>
          </p:nvPicPr>
          <p:blipFill>
            <a:blip r:embed="rId2"/>
            <a:stretch>
              <a:fillRect/>
            </a:stretch>
          </p:blipFill>
          <p:spPr>
            <a:xfrm>
              <a:off x="6489617" y="2857680"/>
              <a:ext cx="5078654" cy="3316495"/>
            </a:xfrm>
            <a:prstGeom prst="rect">
              <a:avLst/>
            </a:prstGeom>
          </p:spPr>
        </p:pic>
        <p:sp>
          <p:nvSpPr>
            <p:cNvPr id="10" name="Rectangle 23">
              <a:extLst>
                <a:ext uri="{FF2B5EF4-FFF2-40B4-BE49-F238E27FC236}">
                  <a16:creationId xmlns:a16="http://schemas.microsoft.com/office/drawing/2014/main" id="{52C8E5BB-F581-A3A6-FC60-528EEC998276}"/>
                </a:ext>
              </a:extLst>
            </p:cNvPr>
            <p:cNvSpPr/>
            <p:nvPr/>
          </p:nvSpPr>
          <p:spPr>
            <a:xfrm rot="16883753">
              <a:off x="5130840" y="4422371"/>
              <a:ext cx="3495567" cy="201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TextBox 24">
              <a:extLst>
                <a:ext uri="{FF2B5EF4-FFF2-40B4-BE49-F238E27FC236}">
                  <a16:creationId xmlns:a16="http://schemas.microsoft.com/office/drawing/2014/main" id="{058492AC-15DE-5817-293B-539E97720B05}"/>
                </a:ext>
              </a:extLst>
            </p:cNvPr>
            <p:cNvSpPr txBox="1"/>
            <p:nvPr/>
          </p:nvSpPr>
          <p:spPr>
            <a:xfrm rot="16872507">
              <a:off x="6067703" y="4392273"/>
              <a:ext cx="1079142" cy="261610"/>
            </a:xfrm>
            <a:prstGeom prst="rect">
              <a:avLst/>
            </a:prstGeom>
            <a:noFill/>
          </p:spPr>
          <p:txBody>
            <a:bodyPr wrap="none" rtlCol="0">
              <a:spAutoFit/>
            </a:bodyPr>
            <a:lstStyle/>
            <a:p>
              <a:r>
                <a:rPr lang="en-GB" sz="1050" noProof="0"/>
                <a:t>Border noise</a:t>
              </a:r>
            </a:p>
          </p:txBody>
        </p:sp>
      </p:grpSp>
      <p:cxnSp>
        <p:nvCxnSpPr>
          <p:cNvPr id="12" name="Straight Connector 28">
            <a:extLst>
              <a:ext uri="{FF2B5EF4-FFF2-40B4-BE49-F238E27FC236}">
                <a16:creationId xmlns:a16="http://schemas.microsoft.com/office/drawing/2014/main" id="{5BAB8BFE-AA9C-B9DE-EB98-EFD515FEA9F0}"/>
              </a:ext>
            </a:extLst>
          </p:cNvPr>
          <p:cNvCxnSpPr>
            <a:cxnSpLocks/>
          </p:cNvCxnSpPr>
          <p:nvPr/>
        </p:nvCxnSpPr>
        <p:spPr>
          <a:xfrm>
            <a:off x="4802464" y="1085582"/>
            <a:ext cx="0" cy="4802078"/>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grpSp>
        <p:nvGrpSpPr>
          <p:cNvPr id="13" name="Group 33">
            <a:extLst>
              <a:ext uri="{FF2B5EF4-FFF2-40B4-BE49-F238E27FC236}">
                <a16:creationId xmlns:a16="http://schemas.microsoft.com/office/drawing/2014/main" id="{A7C5E5E5-0596-1DA3-A60F-D10F677B4526}"/>
              </a:ext>
            </a:extLst>
          </p:cNvPr>
          <p:cNvGrpSpPr/>
          <p:nvPr/>
        </p:nvGrpSpPr>
        <p:grpSpPr>
          <a:xfrm>
            <a:off x="8585843" y="1140318"/>
            <a:ext cx="3434004" cy="4692605"/>
            <a:chOff x="577892" y="1013160"/>
            <a:chExt cx="3850681" cy="5261999"/>
          </a:xfrm>
        </p:grpSpPr>
        <p:sp>
          <p:nvSpPr>
            <p:cNvPr id="14" name="TextBox 34">
              <a:extLst>
                <a:ext uri="{FF2B5EF4-FFF2-40B4-BE49-F238E27FC236}">
                  <a16:creationId xmlns:a16="http://schemas.microsoft.com/office/drawing/2014/main" id="{19F4774C-C662-2989-B7F8-5A073C922D27}"/>
                </a:ext>
              </a:extLst>
            </p:cNvPr>
            <p:cNvSpPr txBox="1"/>
            <p:nvPr/>
          </p:nvSpPr>
          <p:spPr>
            <a:xfrm>
              <a:off x="1045711" y="1013161"/>
              <a:ext cx="1540871" cy="276999"/>
            </a:xfrm>
            <a:prstGeom prst="rect">
              <a:avLst/>
            </a:prstGeom>
            <a:noFill/>
          </p:spPr>
          <p:txBody>
            <a:bodyPr wrap="square" rtlCol="0">
              <a:spAutoFit/>
            </a:bodyPr>
            <a:lstStyle/>
            <a:p>
              <a:pPr algn="ctr"/>
              <a:r>
                <a:rPr lang="en-GB" sz="1200" noProof="0">
                  <a:solidFill>
                    <a:srgbClr val="002060"/>
                  </a:solidFill>
                </a:rPr>
                <a:t>Track 21</a:t>
              </a:r>
            </a:p>
          </p:txBody>
        </p:sp>
        <p:sp>
          <p:nvSpPr>
            <p:cNvPr id="15" name="TextBox 35">
              <a:extLst>
                <a:ext uri="{FF2B5EF4-FFF2-40B4-BE49-F238E27FC236}">
                  <a16:creationId xmlns:a16="http://schemas.microsoft.com/office/drawing/2014/main" id="{425219E2-78E9-8EF3-89D6-442F91BEE767}"/>
                </a:ext>
              </a:extLst>
            </p:cNvPr>
            <p:cNvSpPr txBox="1"/>
            <p:nvPr/>
          </p:nvSpPr>
          <p:spPr>
            <a:xfrm>
              <a:off x="2887700" y="1013160"/>
              <a:ext cx="1540870" cy="276999"/>
            </a:xfrm>
            <a:prstGeom prst="rect">
              <a:avLst/>
            </a:prstGeom>
            <a:noFill/>
          </p:spPr>
          <p:txBody>
            <a:bodyPr wrap="square" rtlCol="0">
              <a:spAutoFit/>
            </a:bodyPr>
            <a:lstStyle/>
            <a:p>
              <a:pPr algn="ctr"/>
              <a:r>
                <a:rPr lang="en-GB" sz="1200" noProof="0">
                  <a:solidFill>
                    <a:srgbClr val="002060"/>
                  </a:solidFill>
                </a:rPr>
                <a:t>Track 123</a:t>
              </a:r>
            </a:p>
          </p:txBody>
        </p:sp>
        <p:grpSp>
          <p:nvGrpSpPr>
            <p:cNvPr id="16" name="Group 36">
              <a:extLst>
                <a:ext uri="{FF2B5EF4-FFF2-40B4-BE49-F238E27FC236}">
                  <a16:creationId xmlns:a16="http://schemas.microsoft.com/office/drawing/2014/main" id="{C1F98FF0-9511-F35E-F2A1-720D3B6B194F}"/>
                </a:ext>
              </a:extLst>
            </p:cNvPr>
            <p:cNvGrpSpPr/>
            <p:nvPr/>
          </p:nvGrpSpPr>
          <p:grpSpPr>
            <a:xfrm>
              <a:off x="577892" y="1321974"/>
              <a:ext cx="3850681" cy="4953185"/>
              <a:chOff x="577892" y="1321974"/>
              <a:chExt cx="3850681" cy="4953185"/>
            </a:xfrm>
          </p:grpSpPr>
          <p:pic>
            <p:nvPicPr>
              <p:cNvPr id="17" name="Picture 37">
                <a:extLst>
                  <a:ext uri="{FF2B5EF4-FFF2-40B4-BE49-F238E27FC236}">
                    <a16:creationId xmlns:a16="http://schemas.microsoft.com/office/drawing/2014/main" id="{A8B5AAC1-CE83-F2A4-B1FD-36E1769E4619}"/>
                  </a:ext>
                </a:extLst>
              </p:cNvPr>
              <p:cNvPicPr>
                <a:picLocks noChangeAspect="1"/>
              </p:cNvPicPr>
              <p:nvPr/>
            </p:nvPicPr>
            <p:blipFill>
              <a:blip r:embed="rId3"/>
              <a:stretch>
                <a:fillRect/>
              </a:stretch>
            </p:blipFill>
            <p:spPr>
              <a:xfrm>
                <a:off x="1045712" y="1321974"/>
                <a:ext cx="1540871" cy="1417319"/>
              </a:xfrm>
              <a:prstGeom prst="rect">
                <a:avLst/>
              </a:prstGeom>
            </p:spPr>
          </p:pic>
          <p:pic>
            <p:nvPicPr>
              <p:cNvPr id="18" name="Picture 38">
                <a:extLst>
                  <a:ext uri="{FF2B5EF4-FFF2-40B4-BE49-F238E27FC236}">
                    <a16:creationId xmlns:a16="http://schemas.microsoft.com/office/drawing/2014/main" id="{005BE07C-19F1-FAFE-9727-C5DFF5B33ECE}"/>
                  </a:ext>
                </a:extLst>
              </p:cNvPr>
              <p:cNvPicPr>
                <a:picLocks noChangeAspect="1"/>
              </p:cNvPicPr>
              <p:nvPr/>
            </p:nvPicPr>
            <p:blipFill>
              <a:blip r:embed="rId4"/>
              <a:stretch>
                <a:fillRect/>
              </a:stretch>
            </p:blipFill>
            <p:spPr>
              <a:xfrm>
                <a:off x="2887701" y="1321974"/>
                <a:ext cx="1540871" cy="1417319"/>
              </a:xfrm>
              <a:prstGeom prst="rect">
                <a:avLst/>
              </a:prstGeom>
            </p:spPr>
          </p:pic>
          <p:pic>
            <p:nvPicPr>
              <p:cNvPr id="19" name="Picture 39">
                <a:extLst>
                  <a:ext uri="{FF2B5EF4-FFF2-40B4-BE49-F238E27FC236}">
                    <a16:creationId xmlns:a16="http://schemas.microsoft.com/office/drawing/2014/main" id="{9E5FC971-2A0A-F7A1-D18A-4A069CE175AD}"/>
                  </a:ext>
                </a:extLst>
              </p:cNvPr>
              <p:cNvPicPr>
                <a:picLocks noChangeAspect="1"/>
              </p:cNvPicPr>
              <p:nvPr/>
            </p:nvPicPr>
            <p:blipFill>
              <a:blip r:embed="rId5"/>
              <a:stretch>
                <a:fillRect/>
              </a:stretch>
            </p:blipFill>
            <p:spPr>
              <a:xfrm>
                <a:off x="1045711" y="2895600"/>
                <a:ext cx="1540871" cy="1417319"/>
              </a:xfrm>
              <a:prstGeom prst="rect">
                <a:avLst/>
              </a:prstGeom>
            </p:spPr>
          </p:pic>
          <p:pic>
            <p:nvPicPr>
              <p:cNvPr id="20" name="Picture 40">
                <a:extLst>
                  <a:ext uri="{FF2B5EF4-FFF2-40B4-BE49-F238E27FC236}">
                    <a16:creationId xmlns:a16="http://schemas.microsoft.com/office/drawing/2014/main" id="{CFCB7182-43C8-5723-A498-55AD5FEBA8C0}"/>
                  </a:ext>
                </a:extLst>
              </p:cNvPr>
              <p:cNvPicPr>
                <a:picLocks noChangeAspect="1"/>
              </p:cNvPicPr>
              <p:nvPr/>
            </p:nvPicPr>
            <p:blipFill>
              <a:blip r:embed="rId6"/>
              <a:stretch>
                <a:fillRect/>
              </a:stretch>
            </p:blipFill>
            <p:spPr>
              <a:xfrm>
                <a:off x="2887702" y="2895601"/>
                <a:ext cx="1540871" cy="1417319"/>
              </a:xfrm>
              <a:prstGeom prst="rect">
                <a:avLst/>
              </a:prstGeom>
            </p:spPr>
          </p:pic>
          <p:pic>
            <p:nvPicPr>
              <p:cNvPr id="21" name="Picture 41">
                <a:extLst>
                  <a:ext uri="{FF2B5EF4-FFF2-40B4-BE49-F238E27FC236}">
                    <a16:creationId xmlns:a16="http://schemas.microsoft.com/office/drawing/2014/main" id="{A24A9A84-0116-FF00-06D3-5C8CCC863325}"/>
                  </a:ext>
                </a:extLst>
              </p:cNvPr>
              <p:cNvPicPr>
                <a:picLocks noChangeAspect="1"/>
              </p:cNvPicPr>
              <p:nvPr/>
            </p:nvPicPr>
            <p:blipFill>
              <a:blip r:embed="rId7"/>
              <a:stretch>
                <a:fillRect/>
              </a:stretch>
            </p:blipFill>
            <p:spPr>
              <a:xfrm>
                <a:off x="1968733" y="4865835"/>
                <a:ext cx="1532179" cy="1409324"/>
              </a:xfrm>
              <a:prstGeom prst="rect">
                <a:avLst/>
              </a:prstGeom>
              <a:ln>
                <a:solidFill>
                  <a:schemeClr val="tx1"/>
                </a:solidFill>
              </a:ln>
            </p:spPr>
          </p:pic>
          <p:cxnSp>
            <p:nvCxnSpPr>
              <p:cNvPr id="22" name="Connector: Elbow 42">
                <a:extLst>
                  <a:ext uri="{FF2B5EF4-FFF2-40B4-BE49-F238E27FC236}">
                    <a16:creationId xmlns:a16="http://schemas.microsoft.com/office/drawing/2014/main" id="{97E7707A-B1E8-1F9D-A19E-F94A1A77D7F1}"/>
                  </a:ext>
                </a:extLst>
              </p:cNvPr>
              <p:cNvCxnSpPr>
                <a:cxnSpLocks/>
                <a:stCxn id="20" idx="2"/>
                <a:endCxn id="21" idx="3"/>
              </p:cNvCxnSpPr>
              <p:nvPr/>
            </p:nvCxnSpPr>
            <p:spPr>
              <a:xfrm rot="5400000">
                <a:off x="2950737" y="4863095"/>
                <a:ext cx="1257577" cy="157226"/>
              </a:xfrm>
              <a:prstGeom prst="bentConnector2">
                <a:avLst/>
              </a:prstGeom>
              <a:ln w="38100">
                <a:solidFill>
                  <a:srgbClr val="EE6063"/>
                </a:solidFill>
                <a:tailEnd type="triangle"/>
              </a:ln>
            </p:spPr>
            <p:style>
              <a:lnRef idx="1">
                <a:schemeClr val="accent2"/>
              </a:lnRef>
              <a:fillRef idx="0">
                <a:schemeClr val="accent2"/>
              </a:fillRef>
              <a:effectRef idx="0">
                <a:schemeClr val="accent2"/>
              </a:effectRef>
              <a:fontRef idx="minor">
                <a:schemeClr val="tx1"/>
              </a:fontRef>
            </p:style>
          </p:cxnSp>
          <p:cxnSp>
            <p:nvCxnSpPr>
              <p:cNvPr id="23" name="Connector: Elbow 43">
                <a:extLst>
                  <a:ext uri="{FF2B5EF4-FFF2-40B4-BE49-F238E27FC236}">
                    <a16:creationId xmlns:a16="http://schemas.microsoft.com/office/drawing/2014/main" id="{264B9871-E70C-9F54-EB75-DE899A4473C7}"/>
                  </a:ext>
                </a:extLst>
              </p:cNvPr>
              <p:cNvCxnSpPr>
                <a:cxnSpLocks/>
                <a:stCxn id="19" idx="2"/>
                <a:endCxn id="21" idx="1"/>
              </p:cNvCxnSpPr>
              <p:nvPr/>
            </p:nvCxnSpPr>
            <p:spPr>
              <a:xfrm rot="16200000" flipH="1">
                <a:off x="1263651" y="4865415"/>
                <a:ext cx="1257578" cy="152586"/>
              </a:xfrm>
              <a:prstGeom prst="bentConnector2">
                <a:avLst/>
              </a:prstGeom>
              <a:ln w="38100">
                <a:solidFill>
                  <a:srgbClr val="EE6063"/>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44">
                <a:extLst>
                  <a:ext uri="{FF2B5EF4-FFF2-40B4-BE49-F238E27FC236}">
                    <a16:creationId xmlns:a16="http://schemas.microsoft.com/office/drawing/2014/main" id="{815B7B72-3DE0-8475-A4B1-41D513EFDAB0}"/>
                  </a:ext>
                </a:extLst>
              </p:cNvPr>
              <p:cNvCxnSpPr>
                <a:cxnSpLocks/>
                <a:stCxn id="17" idx="2"/>
                <a:endCxn id="19" idx="0"/>
              </p:cNvCxnSpPr>
              <p:nvPr/>
            </p:nvCxnSpPr>
            <p:spPr>
              <a:xfrm flipH="1">
                <a:off x="1816147" y="2739293"/>
                <a:ext cx="1" cy="156307"/>
              </a:xfrm>
              <a:prstGeom prst="straightConnector1">
                <a:avLst/>
              </a:prstGeom>
              <a:ln w="38100">
                <a:solidFill>
                  <a:srgbClr val="EE6063"/>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45">
                <a:extLst>
                  <a:ext uri="{FF2B5EF4-FFF2-40B4-BE49-F238E27FC236}">
                    <a16:creationId xmlns:a16="http://schemas.microsoft.com/office/drawing/2014/main" id="{A6F236B9-CF30-6A7A-520B-81C6FB4A8347}"/>
                  </a:ext>
                </a:extLst>
              </p:cNvPr>
              <p:cNvCxnSpPr>
                <a:cxnSpLocks/>
                <a:stCxn id="18" idx="2"/>
                <a:endCxn id="20" idx="0"/>
              </p:cNvCxnSpPr>
              <p:nvPr/>
            </p:nvCxnSpPr>
            <p:spPr>
              <a:xfrm>
                <a:off x="3658137" y="2739293"/>
                <a:ext cx="1" cy="156308"/>
              </a:xfrm>
              <a:prstGeom prst="straightConnector1">
                <a:avLst/>
              </a:prstGeom>
              <a:ln w="38100">
                <a:solidFill>
                  <a:srgbClr val="EE6063"/>
                </a:solidFill>
                <a:tailEnd type="triangle"/>
              </a:ln>
            </p:spPr>
            <p:style>
              <a:lnRef idx="1">
                <a:schemeClr val="accent2"/>
              </a:lnRef>
              <a:fillRef idx="0">
                <a:schemeClr val="accent2"/>
              </a:fillRef>
              <a:effectRef idx="0">
                <a:schemeClr val="accent2"/>
              </a:effectRef>
              <a:fontRef idx="minor">
                <a:schemeClr val="tx1"/>
              </a:fontRef>
            </p:style>
          </p:cxnSp>
          <p:sp>
            <p:nvSpPr>
              <p:cNvPr id="26" name="TextBox 46">
                <a:extLst>
                  <a:ext uri="{FF2B5EF4-FFF2-40B4-BE49-F238E27FC236}">
                    <a16:creationId xmlns:a16="http://schemas.microsoft.com/office/drawing/2014/main" id="{40D99320-2AE5-0CC1-D9BE-676D1337260D}"/>
                  </a:ext>
                </a:extLst>
              </p:cNvPr>
              <p:cNvSpPr txBox="1"/>
              <p:nvPr/>
            </p:nvSpPr>
            <p:spPr>
              <a:xfrm>
                <a:off x="1613866" y="4391240"/>
                <a:ext cx="2241911" cy="369332"/>
              </a:xfrm>
              <a:prstGeom prst="rect">
                <a:avLst/>
              </a:prstGeom>
              <a:solidFill>
                <a:schemeClr val="bg1"/>
              </a:solidFill>
              <a:ln w="19050">
                <a:solidFill>
                  <a:srgbClr val="000000"/>
                </a:solidFill>
              </a:ln>
            </p:spPr>
            <p:txBody>
              <a:bodyPr wrap="square" rtlCol="0">
                <a:spAutoFit/>
              </a:bodyPr>
              <a:lstStyle/>
              <a:p>
                <a:pPr algn="ctr"/>
                <a:r>
                  <a:rPr lang="en-GB" noProof="0">
                    <a:solidFill>
                      <a:srgbClr val="002060"/>
                    </a:solidFill>
                  </a:rPr>
                  <a:t>Multi-orbit %</a:t>
                </a:r>
              </a:p>
            </p:txBody>
          </p:sp>
          <p:sp>
            <p:nvSpPr>
              <p:cNvPr id="27" name="TextBox 47">
                <a:extLst>
                  <a:ext uri="{FF2B5EF4-FFF2-40B4-BE49-F238E27FC236}">
                    <a16:creationId xmlns:a16="http://schemas.microsoft.com/office/drawing/2014/main" id="{E2F3B808-8346-1E70-75F8-116CAB9164A7}"/>
                  </a:ext>
                </a:extLst>
              </p:cNvPr>
              <p:cNvSpPr txBox="1"/>
              <p:nvPr/>
            </p:nvSpPr>
            <p:spPr>
              <a:xfrm rot="16200000">
                <a:off x="7732" y="1892134"/>
                <a:ext cx="1417320" cy="276999"/>
              </a:xfrm>
              <a:prstGeom prst="rect">
                <a:avLst/>
              </a:prstGeom>
              <a:noFill/>
            </p:spPr>
            <p:txBody>
              <a:bodyPr wrap="square" rtlCol="0">
                <a:spAutoFit/>
              </a:bodyPr>
              <a:lstStyle/>
              <a:p>
                <a:pPr algn="ctr"/>
                <a:r>
                  <a:rPr lang="en-GB" sz="1200" noProof="0">
                    <a:solidFill>
                      <a:srgbClr val="002060"/>
                    </a:solidFill>
                  </a:rPr>
                  <a:t>Reference Mosaic</a:t>
                </a:r>
              </a:p>
            </p:txBody>
          </p:sp>
          <p:sp>
            <p:nvSpPr>
              <p:cNvPr id="28" name="TextBox 48">
                <a:extLst>
                  <a:ext uri="{FF2B5EF4-FFF2-40B4-BE49-F238E27FC236}">
                    <a16:creationId xmlns:a16="http://schemas.microsoft.com/office/drawing/2014/main" id="{8796AFD8-0225-83A8-E8BC-3B9A711311DB}"/>
                  </a:ext>
                </a:extLst>
              </p:cNvPr>
              <p:cNvSpPr txBox="1"/>
              <p:nvPr/>
            </p:nvSpPr>
            <p:spPr>
              <a:xfrm rot="16200000">
                <a:off x="85591" y="3465760"/>
                <a:ext cx="1417320" cy="276999"/>
              </a:xfrm>
              <a:prstGeom prst="rect">
                <a:avLst/>
              </a:prstGeom>
              <a:noFill/>
            </p:spPr>
            <p:txBody>
              <a:bodyPr wrap="square" rtlCol="0">
                <a:spAutoFit/>
              </a:bodyPr>
              <a:lstStyle/>
              <a:p>
                <a:pPr algn="ctr"/>
                <a:r>
                  <a:rPr lang="en-GB" sz="1200" noProof="0">
                    <a:solidFill>
                      <a:srgbClr val="002060"/>
                    </a:solidFill>
                  </a:rPr>
                  <a:t>By-orbit counts</a:t>
                </a:r>
              </a:p>
            </p:txBody>
          </p:sp>
        </p:grpSp>
      </p:grpSp>
      <p:sp>
        <p:nvSpPr>
          <p:cNvPr id="29" name="TextBox 49">
            <a:extLst>
              <a:ext uri="{FF2B5EF4-FFF2-40B4-BE49-F238E27FC236}">
                <a16:creationId xmlns:a16="http://schemas.microsoft.com/office/drawing/2014/main" id="{099DFE17-BB36-1CD7-AFB0-5603EBE9CDF8}"/>
              </a:ext>
            </a:extLst>
          </p:cNvPr>
          <p:cNvSpPr txBox="1"/>
          <p:nvPr/>
        </p:nvSpPr>
        <p:spPr>
          <a:xfrm>
            <a:off x="5106269" y="1079191"/>
            <a:ext cx="3145348" cy="369332"/>
          </a:xfrm>
          <a:prstGeom prst="rect">
            <a:avLst/>
          </a:prstGeom>
          <a:noFill/>
        </p:spPr>
        <p:txBody>
          <a:bodyPr wrap="none" rtlCol="0">
            <a:spAutoFit/>
          </a:bodyPr>
          <a:lstStyle/>
          <a:p>
            <a:r>
              <a:rPr lang="en-GB" b="1" noProof="0"/>
              <a:t>S-1 Method 1: Deviation-based</a:t>
            </a:r>
          </a:p>
        </p:txBody>
      </p:sp>
      <p:sp>
        <p:nvSpPr>
          <p:cNvPr id="30" name="TextBox 50">
            <a:extLst>
              <a:ext uri="{FF2B5EF4-FFF2-40B4-BE49-F238E27FC236}">
                <a16:creationId xmlns:a16="http://schemas.microsoft.com/office/drawing/2014/main" id="{7853E873-1B7F-140B-E3FF-4E72A77ABE0D}"/>
              </a:ext>
            </a:extLst>
          </p:cNvPr>
          <p:cNvSpPr txBox="1"/>
          <p:nvPr/>
        </p:nvSpPr>
        <p:spPr>
          <a:xfrm>
            <a:off x="4962059" y="1575742"/>
            <a:ext cx="3613898" cy="2277547"/>
          </a:xfrm>
          <a:prstGeom prst="rect">
            <a:avLst/>
          </a:prstGeom>
          <a:noFill/>
        </p:spPr>
        <p:txBody>
          <a:bodyPr wrap="square" rtlCol="0">
            <a:spAutoFit/>
          </a:bodyPr>
          <a:lstStyle/>
          <a:p>
            <a:pPr marL="342900" indent="-342900">
              <a:buFont typeface="+mj-lt"/>
              <a:buAutoNum type="arabicPeriod"/>
            </a:pPr>
            <a:r>
              <a:rPr lang="en-GB" noProof="0">
                <a:solidFill>
                  <a:srgbClr val="002060"/>
                </a:solidFill>
              </a:rPr>
              <a:t>Define the reference conditions by track</a:t>
            </a:r>
          </a:p>
          <a:p>
            <a:endParaRPr lang="en-GB" noProof="0">
              <a:solidFill>
                <a:srgbClr val="002060"/>
              </a:solidFill>
            </a:endParaRPr>
          </a:p>
          <a:p>
            <a:pPr marL="342900" indent="-342900">
              <a:buFont typeface="+mj-lt"/>
              <a:buAutoNum type="arabicPeriod" startAt="2"/>
            </a:pPr>
            <a:r>
              <a:rPr lang="en-GB" noProof="0">
                <a:solidFill>
                  <a:srgbClr val="002060"/>
                </a:solidFill>
              </a:rPr>
              <a:t>Detect floods as a departure from reference conditions based on per-basin thresholds:</a:t>
            </a:r>
          </a:p>
          <a:p>
            <a:endParaRPr lang="en-GB" sz="1600" noProof="0">
              <a:solidFill>
                <a:srgbClr val="002060"/>
              </a:solidFill>
              <a:effectLst/>
              <a:ea typeface="Arial" panose="020B0604020202020204" pitchFamily="34" charset="0"/>
            </a:endParaRPr>
          </a:p>
          <a:p>
            <a:endParaRPr lang="en-GB" noProof="0">
              <a:solidFill>
                <a:srgbClr val="002060"/>
              </a:solidFill>
            </a:endParaRPr>
          </a:p>
        </p:txBody>
      </p:sp>
      <p:pic>
        <p:nvPicPr>
          <p:cNvPr id="31" name="Picture 2" descr="Google Earth Engine">
            <a:extLst>
              <a:ext uri="{FF2B5EF4-FFF2-40B4-BE49-F238E27FC236}">
                <a16:creationId xmlns:a16="http://schemas.microsoft.com/office/drawing/2014/main" id="{C476E04F-FEB9-9204-F325-BACEAEAFE5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5746" y="2545847"/>
            <a:ext cx="537352" cy="50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516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7F780-A068-E236-1EC6-2A434D33665D}"/>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27C9AE7-5D2D-8481-5017-B30AF746C071}"/>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8578394B-2793-A16F-6C45-FCDC11ACE4B0}"/>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FLOOD EXTENT </a:t>
            </a:r>
            <a:r>
              <a:rPr kumimoji="0" lang="en-GB" sz="1800" b="1" i="0" u="none" strike="noStrike" kern="1200" cap="none" spc="0" normalizeH="0" baseline="0" noProof="0">
                <a:ln>
                  <a:noFill/>
                </a:ln>
                <a:solidFill>
                  <a:prstClr val="black"/>
                </a:solidFill>
                <a:effectLst/>
                <a:uLnTx/>
                <a:uFillTx/>
                <a:latin typeface="Century Gothic"/>
                <a:ea typeface="+mn-ea"/>
                <a:cs typeface="+mn-cs"/>
                <a:sym typeface="Wingdings" panose="05000000000000000000" pitchFamily="2" charset="2"/>
              </a:rPr>
              <a:t> </a:t>
            </a:r>
            <a:r>
              <a:rPr kumimoji="0" lang="en-GB" sz="1800" b="0" i="0" u="none" strike="noStrike" kern="1200" cap="none" spc="0" normalizeH="0" baseline="0" noProof="0">
                <a:ln>
                  <a:noFill/>
                </a:ln>
                <a:solidFill>
                  <a:prstClr val="black"/>
                </a:solidFill>
                <a:effectLst/>
                <a:uLnTx/>
                <a:uFillTx/>
                <a:latin typeface="Century Gothic"/>
                <a:ea typeface="+mn-ea"/>
                <a:cs typeface="+mn-cs"/>
                <a:sym typeface="Wingdings" panose="05000000000000000000" pitchFamily="2" charset="2"/>
              </a:rPr>
              <a:t>Sample map for the </a:t>
            </a:r>
            <a:r>
              <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15/09/2020 flood event </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in </a:t>
            </a:r>
            <a:r>
              <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Niger River </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basin</a:t>
            </a:r>
          </a:p>
        </p:txBody>
      </p:sp>
      <p:sp>
        <p:nvSpPr>
          <p:cNvPr id="5" name="TextBox 4">
            <a:extLst>
              <a:ext uri="{FF2B5EF4-FFF2-40B4-BE49-F238E27FC236}">
                <a16:creationId xmlns:a16="http://schemas.microsoft.com/office/drawing/2014/main" id="{E91EB356-4428-B56D-8041-8F082A9EFD57}"/>
              </a:ext>
            </a:extLst>
          </p:cNvPr>
          <p:cNvSpPr txBox="1"/>
          <p:nvPr/>
        </p:nvSpPr>
        <p:spPr>
          <a:xfrm>
            <a:off x="8058149" y="1456399"/>
            <a:ext cx="2790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VIIRs 5-day composite </a:t>
            </a:r>
          </a:p>
        </p:txBody>
      </p:sp>
      <p:sp>
        <p:nvSpPr>
          <p:cNvPr id="7" name="TextBox 6">
            <a:extLst>
              <a:ext uri="{FF2B5EF4-FFF2-40B4-BE49-F238E27FC236}">
                <a16:creationId xmlns:a16="http://schemas.microsoft.com/office/drawing/2014/main" id="{6BE361AA-9E17-0593-55D0-15AB99C2FF74}"/>
              </a:ext>
            </a:extLst>
          </p:cNvPr>
          <p:cNvSpPr txBox="1"/>
          <p:nvPr/>
        </p:nvSpPr>
        <p:spPr>
          <a:xfrm>
            <a:off x="2400300" y="1447337"/>
            <a:ext cx="1962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Sentinel-1</a:t>
            </a:r>
          </a:p>
        </p:txBody>
      </p:sp>
      <p:pic>
        <p:nvPicPr>
          <p:cNvPr id="11" name="Picture 10" descr="A map of a flooded area&#10;&#10;AI-generated content may be incorrect.">
            <a:extLst>
              <a:ext uri="{FF2B5EF4-FFF2-40B4-BE49-F238E27FC236}">
                <a16:creationId xmlns:a16="http://schemas.microsoft.com/office/drawing/2014/main" id="{74DA2054-57DA-8BCA-A488-5C8AF6316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678" y="1775571"/>
            <a:ext cx="6017005" cy="4253754"/>
          </a:xfrm>
          <a:prstGeom prst="rect">
            <a:avLst/>
          </a:prstGeom>
        </p:spPr>
      </p:pic>
      <p:pic>
        <p:nvPicPr>
          <p:cNvPr id="15" name="Picture 14" descr="A map of a flooded area&#10;&#10;AI-generated content may be incorrect.">
            <a:extLst>
              <a:ext uri="{FF2B5EF4-FFF2-40B4-BE49-F238E27FC236}">
                <a16:creationId xmlns:a16="http://schemas.microsoft.com/office/drawing/2014/main" id="{EAFC6578-7333-4802-5A26-D5C421F6A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7" y="1775571"/>
            <a:ext cx="6017005" cy="4253755"/>
          </a:xfrm>
          <a:prstGeom prst="rect">
            <a:avLst/>
          </a:prstGeom>
        </p:spPr>
      </p:pic>
    </p:spTree>
    <p:extLst>
      <p:ext uri="{BB962C8B-B14F-4D97-AF65-F5344CB8AC3E}">
        <p14:creationId xmlns:p14="http://schemas.microsoft.com/office/powerpoint/2010/main" val="34209557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3E214-98B6-2FBA-60F3-2CA14C46F0C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1B0C051E-5105-1DC6-4901-C5B9DEDAB767}"/>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CAA4E299-F331-D0CF-8BD0-1C7DD4DC5812}"/>
              </a:ext>
            </a:extLst>
          </p:cNvPr>
          <p:cNvSpPr txBox="1"/>
          <p:nvPr/>
        </p:nvSpPr>
        <p:spPr>
          <a:xfrm>
            <a:off x="282863" y="1036907"/>
            <a:ext cx="11655873"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Methodology S2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765152B7-583E-D60C-71DE-36F01AE9CB54}"/>
              </a:ext>
            </a:extLst>
          </p:cNvPr>
          <p:cNvPicPr>
            <a:picLocks noChangeAspect="1"/>
          </p:cNvPicPr>
          <p:nvPr/>
        </p:nvPicPr>
        <p:blipFill>
          <a:blip r:embed="rId2"/>
          <a:stretch>
            <a:fillRect/>
          </a:stretch>
        </p:blipFill>
        <p:spPr>
          <a:xfrm>
            <a:off x="282863" y="1962721"/>
            <a:ext cx="7600726" cy="3069524"/>
          </a:xfrm>
          <a:prstGeom prst="rect">
            <a:avLst/>
          </a:prstGeom>
        </p:spPr>
      </p:pic>
      <p:pic>
        <p:nvPicPr>
          <p:cNvPr id="5" name="Picture 4" descr="A logo for a company&#10;&#10;AI-generated content may be incorrect.">
            <a:extLst>
              <a:ext uri="{FF2B5EF4-FFF2-40B4-BE49-F238E27FC236}">
                <a16:creationId xmlns:a16="http://schemas.microsoft.com/office/drawing/2014/main" id="{734401B6-5457-BECA-C012-1DB62DABA281}"/>
              </a:ext>
            </a:extLst>
          </p:cNvPr>
          <p:cNvPicPr>
            <a:picLocks noChangeAspect="1"/>
          </p:cNvPicPr>
          <p:nvPr/>
        </p:nvPicPr>
        <p:blipFill>
          <a:blip r:embed="rId3">
            <a:extLst>
              <a:ext uri="{28A0092B-C50C-407E-A947-70E740481C1C}">
                <a14:useLocalDpi xmlns:a14="http://schemas.microsoft.com/office/drawing/2010/main" val="0"/>
              </a:ext>
            </a:extLst>
          </a:blip>
          <a:srcRect l="12693" t="11827" r="14008" b="15119"/>
          <a:stretch/>
        </p:blipFill>
        <p:spPr>
          <a:xfrm>
            <a:off x="282863" y="1373415"/>
            <a:ext cx="546053" cy="527311"/>
          </a:xfrm>
          <a:prstGeom prst="rect">
            <a:avLst/>
          </a:prstGeom>
        </p:spPr>
      </p:pic>
      <p:graphicFrame>
        <p:nvGraphicFramePr>
          <p:cNvPr id="8" name="Tabella 1">
            <a:extLst>
              <a:ext uri="{FF2B5EF4-FFF2-40B4-BE49-F238E27FC236}">
                <a16:creationId xmlns:a16="http://schemas.microsoft.com/office/drawing/2014/main" id="{02FA7E67-4A4D-AC33-BA9A-5B7A43C57681}"/>
              </a:ext>
            </a:extLst>
          </p:cNvPr>
          <p:cNvGraphicFramePr>
            <a:graphicFrameLocks noGrp="1"/>
          </p:cNvGraphicFramePr>
          <p:nvPr>
            <p:extLst>
              <p:ext uri="{D42A27DB-BD31-4B8C-83A1-F6EECF244321}">
                <p14:modId xmlns:p14="http://schemas.microsoft.com/office/powerpoint/2010/main" val="1275113411"/>
              </p:ext>
            </p:extLst>
          </p:nvPr>
        </p:nvGraphicFramePr>
        <p:xfrm>
          <a:off x="7983979" y="1817283"/>
          <a:ext cx="4108704" cy="1483360"/>
        </p:xfrm>
        <a:graphic>
          <a:graphicData uri="http://schemas.openxmlformats.org/drawingml/2006/table">
            <a:tbl>
              <a:tblPr firstRow="1" bandRow="1">
                <a:tableStyleId>{93296810-A885-4BE3-A3E7-6D5BEEA58F35}</a:tableStyleId>
              </a:tblPr>
              <a:tblGrid>
                <a:gridCol w="1143959">
                  <a:extLst>
                    <a:ext uri="{9D8B030D-6E8A-4147-A177-3AD203B41FA5}">
                      <a16:colId xmlns:a16="http://schemas.microsoft.com/office/drawing/2014/main" val="3443119851"/>
                    </a:ext>
                  </a:extLst>
                </a:gridCol>
                <a:gridCol w="2964745">
                  <a:extLst>
                    <a:ext uri="{9D8B030D-6E8A-4147-A177-3AD203B41FA5}">
                      <a16:colId xmlns:a16="http://schemas.microsoft.com/office/drawing/2014/main" val="2693524249"/>
                    </a:ext>
                  </a:extLst>
                </a:gridCol>
              </a:tblGrid>
              <a:tr h="370840">
                <a:tc>
                  <a:txBody>
                    <a:bodyPr/>
                    <a:lstStyle/>
                    <a:p>
                      <a:pPr algn="ctr"/>
                      <a:r>
                        <a:rPr lang="en-GB" sz="1500" b="1" noProof="0">
                          <a:latin typeface="Century Gothic" panose="020B0502020202020204" pitchFamily="34" charset="0"/>
                        </a:rPr>
                        <a:t>Bands</a:t>
                      </a:r>
                    </a:p>
                  </a:txBody>
                  <a:tcPr anchor="ctr"/>
                </a:tc>
                <a:tc>
                  <a:txBody>
                    <a:bodyPr/>
                    <a:lstStyle/>
                    <a:p>
                      <a:pPr algn="ctr"/>
                      <a:r>
                        <a:rPr lang="en-GB" sz="1500" b="1" kern="1200" noProof="0">
                          <a:solidFill>
                            <a:schemeClr val="lt1"/>
                          </a:solidFill>
                          <a:latin typeface="Century Gothic"/>
                          <a:ea typeface="+mn-ea"/>
                          <a:cs typeface="+mn-cs"/>
                        </a:rPr>
                        <a:t>Description</a:t>
                      </a:r>
                    </a:p>
                  </a:txBody>
                  <a:tcPr anchor="ctr"/>
                </a:tc>
                <a:extLst>
                  <a:ext uri="{0D108BD9-81ED-4DB2-BD59-A6C34878D82A}">
                    <a16:rowId xmlns:a16="http://schemas.microsoft.com/office/drawing/2014/main" val="18470332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noProof="0">
                          <a:latin typeface="Century Gothic"/>
                        </a:rPr>
                        <a:t>Band 1</a:t>
                      </a:r>
                    </a:p>
                  </a:txBody>
                  <a:tcPr anchor="ctr"/>
                </a:tc>
                <a:tc>
                  <a:txBody>
                    <a:bodyPr/>
                    <a:lstStyle/>
                    <a:p>
                      <a:pPr lvl="0" algn="ctr">
                        <a:buNone/>
                      </a:pPr>
                      <a:r>
                        <a:rPr lang="en-GB" sz="1500" b="0" i="0" u="none" strike="noStrike" noProof="0">
                          <a:solidFill>
                            <a:schemeClr val="tx1"/>
                          </a:solidFill>
                          <a:latin typeface="Century Gothic"/>
                        </a:rPr>
                        <a:t>Other land cover types</a:t>
                      </a:r>
                      <a:endParaRPr lang="en-GB" sz="1500" b="0" noProof="0">
                        <a:solidFill>
                          <a:schemeClr val="tx1"/>
                        </a:solidFill>
                        <a:latin typeface="Century Gothic"/>
                      </a:endParaRPr>
                    </a:p>
                  </a:txBody>
                  <a:tcPr anchor="ctr"/>
                </a:tc>
                <a:extLst>
                  <a:ext uri="{0D108BD9-81ED-4DB2-BD59-A6C34878D82A}">
                    <a16:rowId xmlns:a16="http://schemas.microsoft.com/office/drawing/2014/main" val="42359125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noProof="0">
                          <a:latin typeface="Century Gothic"/>
                        </a:rPr>
                        <a:t>Band 2</a:t>
                      </a:r>
                    </a:p>
                  </a:txBody>
                  <a:tcPr anchor="ctr"/>
                </a:tc>
                <a:tc>
                  <a:txBody>
                    <a:bodyPr/>
                    <a:lstStyle/>
                    <a:p>
                      <a:pPr marL="114300" indent="0" algn="ctr" fontAlgn="b"/>
                      <a:r>
                        <a:rPr lang="en-GB" sz="1500" b="0" kern="1200" noProof="0">
                          <a:solidFill>
                            <a:schemeClr val="tx1"/>
                          </a:solidFill>
                          <a:latin typeface="Century Gothic"/>
                          <a:ea typeface="+mn-ea"/>
                          <a:cs typeface="+mn-cs"/>
                        </a:rPr>
                        <a:t>Water</a:t>
                      </a:r>
                    </a:p>
                  </a:txBody>
                  <a:tcPr marL="6350" marR="6350" marT="6350" marB="0" anchor="ctr"/>
                </a:tc>
                <a:extLst>
                  <a:ext uri="{0D108BD9-81ED-4DB2-BD59-A6C34878D82A}">
                    <a16:rowId xmlns:a16="http://schemas.microsoft.com/office/drawing/2014/main" val="41593692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noProof="0">
                          <a:latin typeface="Century Gothic"/>
                        </a:rPr>
                        <a:t>Band 3</a:t>
                      </a:r>
                    </a:p>
                  </a:txBody>
                  <a:tcPr anchor="ctr"/>
                </a:tc>
                <a:tc>
                  <a:txBody>
                    <a:bodyPr/>
                    <a:lstStyle/>
                    <a:p>
                      <a:pPr marL="114300" marR="0" lvl="0" indent="0" algn="ctr" defTabSz="914400">
                        <a:lnSpc>
                          <a:spcPct val="100000"/>
                        </a:lnSpc>
                        <a:spcBef>
                          <a:spcPts val="0"/>
                        </a:spcBef>
                        <a:spcAft>
                          <a:spcPts val="0"/>
                        </a:spcAft>
                        <a:buNone/>
                        <a:tabLst/>
                        <a:defRPr/>
                      </a:pPr>
                      <a:r>
                        <a:rPr lang="en-GB" sz="1500" b="0" i="0" u="none" strike="noStrike" kern="1200" noProof="0">
                          <a:solidFill>
                            <a:schemeClr val="tx1"/>
                          </a:solidFill>
                          <a:latin typeface="Century Gothic"/>
                        </a:rPr>
                        <a:t>Clouds</a:t>
                      </a:r>
                      <a:endParaRPr lang="en-GB" noProof="0"/>
                    </a:p>
                  </a:txBody>
                  <a:tcPr marL="6350" marR="6350" marT="6350" marB="0" anchor="ctr"/>
                </a:tc>
                <a:extLst>
                  <a:ext uri="{0D108BD9-81ED-4DB2-BD59-A6C34878D82A}">
                    <a16:rowId xmlns:a16="http://schemas.microsoft.com/office/drawing/2014/main" val="758389015"/>
                  </a:ext>
                </a:extLst>
              </a:tr>
            </a:tbl>
          </a:graphicData>
        </a:graphic>
      </p:graphicFrame>
      <p:sp>
        <p:nvSpPr>
          <p:cNvPr id="10" name="TextBox 9">
            <a:extLst>
              <a:ext uri="{FF2B5EF4-FFF2-40B4-BE49-F238E27FC236}">
                <a16:creationId xmlns:a16="http://schemas.microsoft.com/office/drawing/2014/main" id="{5572191B-D75A-7D7E-01A8-4A138846998C}"/>
              </a:ext>
            </a:extLst>
          </p:cNvPr>
          <p:cNvSpPr txBox="1"/>
          <p:nvPr/>
        </p:nvSpPr>
        <p:spPr>
          <a:xfrm>
            <a:off x="8468768" y="3279753"/>
            <a:ext cx="3264386" cy="369332"/>
          </a:xfrm>
          <a:prstGeom prst="rect">
            <a:avLst/>
          </a:prstGeom>
          <a:noFill/>
        </p:spPr>
        <p:txBody>
          <a:bodyPr wrap="square" lIns="91440" tIns="45720" rIns="91440" bIns="45720" anchor="t">
            <a:spAutoFit/>
          </a:bodyPr>
          <a:lstStyle/>
          <a:p>
            <a:pPr>
              <a:defRPr/>
            </a:pPr>
            <a:r>
              <a:rPr kumimoji="0" lang="en-GB" sz="1800" b="0" i="0" u="none" strike="noStrike" kern="1200" cap="none" spc="0" normalizeH="0" baseline="0" noProof="0">
                <a:ln>
                  <a:noFill/>
                </a:ln>
                <a:solidFill>
                  <a:prstClr val="black"/>
                </a:solidFill>
                <a:effectLst/>
                <a:uLnTx/>
                <a:uFillTx/>
                <a:latin typeface="Century Gothic"/>
                <a:ea typeface="+mn-ea"/>
                <a:cs typeface="+mn-cs"/>
              </a:rPr>
              <a:t>Map </a:t>
            </a:r>
            <a:r>
              <a:rPr lang="en-GB" noProof="0">
                <a:solidFill>
                  <a:prstClr val="black"/>
                </a:solidFill>
                <a:latin typeface="Century Gothic"/>
              </a:rPr>
              <a:t>reformatted to COG</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ella 1">
            <a:extLst>
              <a:ext uri="{FF2B5EF4-FFF2-40B4-BE49-F238E27FC236}">
                <a16:creationId xmlns:a16="http://schemas.microsoft.com/office/drawing/2014/main" id="{2F7400F2-2306-C95F-1089-5F905D368BEB}"/>
              </a:ext>
            </a:extLst>
          </p:cNvPr>
          <p:cNvGraphicFramePr>
            <a:graphicFrameLocks noGrp="1"/>
          </p:cNvGraphicFramePr>
          <p:nvPr>
            <p:extLst>
              <p:ext uri="{D42A27DB-BD31-4B8C-83A1-F6EECF244321}">
                <p14:modId xmlns:p14="http://schemas.microsoft.com/office/powerpoint/2010/main" val="3312664330"/>
              </p:ext>
            </p:extLst>
          </p:nvPr>
        </p:nvGraphicFramePr>
        <p:xfrm>
          <a:off x="7973540" y="3654434"/>
          <a:ext cx="4108704" cy="1483360"/>
        </p:xfrm>
        <a:graphic>
          <a:graphicData uri="http://schemas.openxmlformats.org/drawingml/2006/table">
            <a:tbl>
              <a:tblPr firstRow="1" bandRow="1">
                <a:tableStyleId>{5C22544A-7EE6-4342-B048-85BDC9FD1C3A}</a:tableStyleId>
              </a:tblPr>
              <a:tblGrid>
                <a:gridCol w="1143959">
                  <a:extLst>
                    <a:ext uri="{9D8B030D-6E8A-4147-A177-3AD203B41FA5}">
                      <a16:colId xmlns:a16="http://schemas.microsoft.com/office/drawing/2014/main" val="3443119851"/>
                    </a:ext>
                  </a:extLst>
                </a:gridCol>
                <a:gridCol w="2964745">
                  <a:extLst>
                    <a:ext uri="{9D8B030D-6E8A-4147-A177-3AD203B41FA5}">
                      <a16:colId xmlns:a16="http://schemas.microsoft.com/office/drawing/2014/main" val="2693524249"/>
                    </a:ext>
                  </a:extLst>
                </a:gridCol>
              </a:tblGrid>
              <a:tr h="370840">
                <a:tc>
                  <a:txBody>
                    <a:bodyPr/>
                    <a:lstStyle/>
                    <a:p>
                      <a:pPr algn="ctr"/>
                      <a:r>
                        <a:rPr lang="en-GB" sz="1500" noProof="0"/>
                        <a:t>Value</a:t>
                      </a:r>
                    </a:p>
                  </a:txBody>
                  <a:tcPr anchor="ctr"/>
                </a:tc>
                <a:tc>
                  <a:txBody>
                    <a:bodyPr/>
                    <a:lstStyle/>
                    <a:p>
                      <a:pPr algn="ctr"/>
                      <a:r>
                        <a:rPr lang="en-GB" sz="1500" kern="1200" noProof="0">
                          <a:solidFill>
                            <a:srgbClr val="FFFFFF"/>
                          </a:solidFill>
                        </a:rPr>
                        <a:t>Description</a:t>
                      </a:r>
                    </a:p>
                  </a:txBody>
                  <a:tcPr anchor="ctr"/>
                </a:tc>
                <a:extLst>
                  <a:ext uri="{0D108BD9-81ED-4DB2-BD59-A6C34878D82A}">
                    <a16:rowId xmlns:a16="http://schemas.microsoft.com/office/drawing/2014/main" val="18470332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noProof="0"/>
                        <a:t>1</a:t>
                      </a:r>
                    </a:p>
                  </a:txBody>
                  <a:tcPr anchor="ctr"/>
                </a:tc>
                <a:tc>
                  <a:txBody>
                    <a:bodyPr/>
                    <a:lstStyle/>
                    <a:p>
                      <a:pPr lvl="0" algn="ctr">
                        <a:buNone/>
                      </a:pPr>
                      <a:r>
                        <a:rPr lang="en-GB" sz="1500" u="none" strike="noStrike" noProof="0">
                          <a:solidFill>
                            <a:srgbClr val="000000"/>
                          </a:solidFill>
                        </a:rPr>
                        <a:t>Other land cover types</a:t>
                      </a:r>
                      <a:endParaRPr lang="en-GB" sz="1500" noProof="0">
                        <a:solidFill>
                          <a:srgbClr val="000000"/>
                        </a:solidFill>
                      </a:endParaRPr>
                    </a:p>
                  </a:txBody>
                  <a:tcPr anchor="ctr"/>
                </a:tc>
                <a:extLst>
                  <a:ext uri="{0D108BD9-81ED-4DB2-BD59-A6C34878D82A}">
                    <a16:rowId xmlns:a16="http://schemas.microsoft.com/office/drawing/2014/main" val="42359125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noProof="0"/>
                        <a:t>2</a:t>
                      </a:r>
                    </a:p>
                  </a:txBody>
                  <a:tcPr anchor="ctr"/>
                </a:tc>
                <a:tc>
                  <a:txBody>
                    <a:bodyPr/>
                    <a:lstStyle/>
                    <a:p>
                      <a:pPr marL="114300" indent="0" algn="ctr" fontAlgn="b"/>
                      <a:r>
                        <a:rPr lang="en-GB" sz="1500" kern="1200" noProof="0">
                          <a:solidFill>
                            <a:srgbClr val="000000"/>
                          </a:solidFill>
                        </a:rPr>
                        <a:t>Water</a:t>
                      </a:r>
                    </a:p>
                  </a:txBody>
                  <a:tcPr marL="6350" marR="6350" marT="6350" marB="0" anchor="ctr"/>
                </a:tc>
                <a:extLst>
                  <a:ext uri="{0D108BD9-81ED-4DB2-BD59-A6C34878D82A}">
                    <a16:rowId xmlns:a16="http://schemas.microsoft.com/office/drawing/2014/main" val="41593692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noProof="0"/>
                        <a:t>3</a:t>
                      </a:r>
                    </a:p>
                  </a:txBody>
                  <a:tcPr anchor="ctr"/>
                </a:tc>
                <a:tc>
                  <a:txBody>
                    <a:bodyPr/>
                    <a:lstStyle/>
                    <a:p>
                      <a:pPr marL="114300" marR="0" lvl="0" indent="0" algn="ctr" defTabSz="914400">
                        <a:lnSpc>
                          <a:spcPct val="100000"/>
                        </a:lnSpc>
                        <a:spcBef>
                          <a:spcPts val="0"/>
                        </a:spcBef>
                        <a:spcAft>
                          <a:spcPts val="0"/>
                        </a:spcAft>
                        <a:buNone/>
                        <a:tabLst/>
                        <a:defRPr/>
                      </a:pPr>
                      <a:r>
                        <a:rPr lang="en-GB" sz="1500" u="none" strike="noStrike" kern="1200" noProof="0">
                          <a:solidFill>
                            <a:srgbClr val="000000"/>
                          </a:solidFill>
                        </a:rPr>
                        <a:t>Clouds</a:t>
                      </a:r>
                      <a:endParaRPr lang="en-GB" noProof="0">
                        <a:solidFill>
                          <a:srgbClr val="000000"/>
                        </a:solidFill>
                      </a:endParaRPr>
                    </a:p>
                  </a:txBody>
                  <a:tcPr marL="6350" marR="6350" marT="6350" marB="0" anchor="ctr"/>
                </a:tc>
                <a:extLst>
                  <a:ext uri="{0D108BD9-81ED-4DB2-BD59-A6C34878D82A}">
                    <a16:rowId xmlns:a16="http://schemas.microsoft.com/office/drawing/2014/main" val="758389015"/>
                  </a:ext>
                </a:extLst>
              </a:tr>
            </a:tbl>
          </a:graphicData>
        </a:graphic>
      </p:graphicFrame>
    </p:spTree>
    <p:extLst>
      <p:ext uri="{BB962C8B-B14F-4D97-AF65-F5344CB8AC3E}">
        <p14:creationId xmlns:p14="http://schemas.microsoft.com/office/powerpoint/2010/main" val="340517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B53EF2E-A82B-4859-9240-31B494C6FBCB}"/>
              </a:ext>
            </a:extLst>
          </p:cNvPr>
          <p:cNvSpPr/>
          <p:nvPr/>
        </p:nvSpPr>
        <p:spPr>
          <a:xfrm>
            <a:off x="152554" y="103257"/>
            <a:ext cx="11940129" cy="707886"/>
          </a:xfrm>
          <a:prstGeom prst="rect">
            <a:avLst/>
          </a:prstGeom>
        </p:spPr>
        <p:txBody>
          <a:bodyPr wrap="square" lIns="91440" tIns="45720" rIns="91440" bIns="45720" anchor="t">
            <a:spAutoFit/>
          </a:bodyPr>
          <a:lstStyle/>
          <a:p>
            <a:r>
              <a:rPr lang="it-IT" sz="4000" dirty="0" err="1">
                <a:solidFill>
                  <a:schemeClr val="bg1"/>
                </a:solidFill>
                <a:latin typeface="Century Gothic"/>
              </a:rPr>
              <a:t>Precipitation</a:t>
            </a:r>
            <a:endParaRPr lang="it-IT" dirty="0">
              <a:solidFill>
                <a:schemeClr val="bg1"/>
              </a:solidFill>
              <a:latin typeface="Century Gothic"/>
            </a:endParaRPr>
          </a:p>
        </p:txBody>
      </p:sp>
      <p:pic>
        <p:nvPicPr>
          <p:cNvPr id="6" name="Immagine 5">
            <a:extLst>
              <a:ext uri="{FF2B5EF4-FFF2-40B4-BE49-F238E27FC236}">
                <a16:creationId xmlns:a16="http://schemas.microsoft.com/office/drawing/2014/main" id="{0FA6A9B3-543F-46BB-983E-EF1B820864AD}"/>
              </a:ext>
            </a:extLst>
          </p:cNvPr>
          <p:cNvPicPr>
            <a:picLocks noChangeAspect="1"/>
          </p:cNvPicPr>
          <p:nvPr/>
        </p:nvPicPr>
        <p:blipFill rotWithShape="1">
          <a:blip r:embed="rId2">
            <a:extLst>
              <a:ext uri="{28A0092B-C50C-407E-A947-70E740481C1C}">
                <a14:useLocalDpi xmlns:a14="http://schemas.microsoft.com/office/drawing/2010/main" val="0"/>
              </a:ext>
            </a:extLst>
          </a:blip>
          <a:srcRect l="8575" t="3944" r="2181" b="5409"/>
          <a:stretch/>
        </p:blipFill>
        <p:spPr>
          <a:xfrm>
            <a:off x="0" y="923363"/>
            <a:ext cx="9161930" cy="5249023"/>
          </a:xfrm>
          <a:prstGeom prst="rect">
            <a:avLst/>
          </a:prstGeom>
        </p:spPr>
      </p:pic>
      <p:sp>
        <p:nvSpPr>
          <p:cNvPr id="7" name="CasellaDiTesto 6">
            <a:extLst>
              <a:ext uri="{FF2B5EF4-FFF2-40B4-BE49-F238E27FC236}">
                <a16:creationId xmlns:a16="http://schemas.microsoft.com/office/drawing/2014/main" id="{1929035F-3BBD-47C2-9700-68E4EDD26F29}"/>
              </a:ext>
            </a:extLst>
          </p:cNvPr>
          <p:cNvSpPr txBox="1"/>
          <p:nvPr/>
        </p:nvSpPr>
        <p:spPr>
          <a:xfrm>
            <a:off x="9296400" y="1164440"/>
            <a:ext cx="2537012" cy="923330"/>
          </a:xfrm>
          <a:prstGeom prst="rect">
            <a:avLst/>
          </a:prstGeom>
          <a:noFill/>
        </p:spPr>
        <p:txBody>
          <a:bodyPr wrap="square" rtlCol="0">
            <a:spAutoFit/>
          </a:bodyPr>
          <a:lstStyle/>
          <a:p>
            <a:pPr algn="ctr"/>
            <a:r>
              <a:rPr lang="it-IT" err="1"/>
              <a:t>Mean</a:t>
            </a:r>
            <a:r>
              <a:rPr lang="it-IT"/>
              <a:t> </a:t>
            </a:r>
            <a:r>
              <a:rPr lang="it-IT" err="1"/>
              <a:t>precipitaion</a:t>
            </a:r>
            <a:r>
              <a:rPr lang="it-IT"/>
              <a:t> over </a:t>
            </a:r>
            <a:r>
              <a:rPr lang="it-IT" err="1"/>
              <a:t>Torne</a:t>
            </a:r>
            <a:r>
              <a:rPr lang="it-IT"/>
              <a:t> for the </a:t>
            </a:r>
            <a:r>
              <a:rPr lang="it-IT" err="1"/>
              <a:t>entire</a:t>
            </a:r>
            <a:r>
              <a:rPr lang="it-IT"/>
              <a:t> </a:t>
            </a:r>
            <a:r>
              <a:rPr lang="it-IT" err="1"/>
              <a:t>analysis</a:t>
            </a:r>
            <a:r>
              <a:rPr lang="it-IT"/>
              <a:t> </a:t>
            </a:r>
            <a:r>
              <a:rPr lang="it-IT" err="1"/>
              <a:t>period</a:t>
            </a:r>
            <a:endParaRPr lang="en-US"/>
          </a:p>
        </p:txBody>
      </p:sp>
      <p:sp>
        <p:nvSpPr>
          <p:cNvPr id="8" name="CasellaDiTesto 7">
            <a:extLst>
              <a:ext uri="{FF2B5EF4-FFF2-40B4-BE49-F238E27FC236}">
                <a16:creationId xmlns:a16="http://schemas.microsoft.com/office/drawing/2014/main" id="{D1FC90AF-539C-4745-8FA8-75C6B9100822}"/>
              </a:ext>
            </a:extLst>
          </p:cNvPr>
          <p:cNvSpPr txBox="1"/>
          <p:nvPr/>
        </p:nvSpPr>
        <p:spPr>
          <a:xfrm>
            <a:off x="9296400" y="2624544"/>
            <a:ext cx="2537012" cy="923330"/>
          </a:xfrm>
          <a:prstGeom prst="rect">
            <a:avLst/>
          </a:prstGeom>
          <a:noFill/>
        </p:spPr>
        <p:txBody>
          <a:bodyPr wrap="square" rtlCol="0">
            <a:spAutoFit/>
          </a:bodyPr>
          <a:lstStyle/>
          <a:p>
            <a:pPr algn="ctr"/>
            <a:r>
              <a:rPr lang="it-IT" err="1"/>
              <a:t>Good</a:t>
            </a:r>
            <a:r>
              <a:rPr lang="it-IT"/>
              <a:t> agreement </a:t>
            </a:r>
            <a:r>
              <a:rPr lang="it-IT" err="1"/>
              <a:t>between</a:t>
            </a:r>
            <a:r>
              <a:rPr lang="it-IT"/>
              <a:t> the available products</a:t>
            </a:r>
            <a:endParaRPr lang="en-US"/>
          </a:p>
        </p:txBody>
      </p:sp>
      <p:sp>
        <p:nvSpPr>
          <p:cNvPr id="9" name="CasellaDiTesto 8">
            <a:extLst>
              <a:ext uri="{FF2B5EF4-FFF2-40B4-BE49-F238E27FC236}">
                <a16:creationId xmlns:a16="http://schemas.microsoft.com/office/drawing/2014/main" id="{F5708E3F-A664-4A21-86DF-C054C89F03E7}"/>
              </a:ext>
            </a:extLst>
          </p:cNvPr>
          <p:cNvSpPr txBox="1"/>
          <p:nvPr/>
        </p:nvSpPr>
        <p:spPr>
          <a:xfrm>
            <a:off x="9296400" y="3846901"/>
            <a:ext cx="2537012" cy="923330"/>
          </a:xfrm>
          <a:prstGeom prst="rect">
            <a:avLst/>
          </a:prstGeom>
          <a:noFill/>
        </p:spPr>
        <p:txBody>
          <a:bodyPr wrap="square" rtlCol="0">
            <a:spAutoFit/>
          </a:bodyPr>
          <a:lstStyle/>
          <a:p>
            <a:pPr algn="ctr"/>
            <a:r>
              <a:rPr lang="it-IT"/>
              <a:t>SM2RAIN-ASCAT </a:t>
            </a:r>
            <a:r>
              <a:rPr lang="it-IT" err="1"/>
              <a:t>underestimate</a:t>
            </a:r>
            <a:r>
              <a:rPr lang="it-IT"/>
              <a:t> </a:t>
            </a:r>
            <a:r>
              <a:rPr lang="it-IT" err="1"/>
              <a:t>total</a:t>
            </a:r>
            <a:r>
              <a:rPr lang="it-IT"/>
              <a:t> </a:t>
            </a:r>
            <a:r>
              <a:rPr lang="it-IT" err="1"/>
              <a:t>amount</a:t>
            </a:r>
            <a:endParaRPr lang="en-US"/>
          </a:p>
        </p:txBody>
      </p:sp>
    </p:spTree>
    <p:extLst>
      <p:ext uri="{BB962C8B-B14F-4D97-AF65-F5344CB8AC3E}">
        <p14:creationId xmlns:p14="http://schemas.microsoft.com/office/powerpoint/2010/main" val="41971613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6EFC6-1A82-6960-6BA8-33F2A4AE904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775B3753-E186-62D7-2778-4C8E3ACF3733}"/>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87425DC3-8D44-CC75-E4DA-22223A2EF2FC}"/>
              </a:ext>
            </a:extLst>
          </p:cNvPr>
          <p:cNvSpPr txBox="1"/>
          <p:nvPr/>
        </p:nvSpPr>
        <p:spPr>
          <a:xfrm>
            <a:off x="282863" y="1036907"/>
            <a:ext cx="1165587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FLOOD EXTENT </a:t>
            </a:r>
            <a:r>
              <a:rPr kumimoji="0" lang="en-GB" sz="1800" b="1" i="0" u="none" strike="noStrike" kern="1200" cap="none" spc="0" normalizeH="0" baseline="0" noProof="0">
                <a:ln>
                  <a:noFill/>
                </a:ln>
                <a:solidFill>
                  <a:prstClr val="black"/>
                </a:solidFill>
                <a:effectLst/>
                <a:uLnTx/>
                <a:uFillTx/>
                <a:latin typeface="Century Gothic"/>
                <a:ea typeface="+mn-ea"/>
                <a:cs typeface="+mn-cs"/>
                <a:sym typeface="Wingdings" panose="05000000000000000000" pitchFamily="2" charset="2"/>
              </a:rPr>
              <a:t> </a:t>
            </a:r>
            <a:r>
              <a:rPr kumimoji="0" lang="en-GB" sz="1800" b="0" i="0" u="none" strike="noStrike" kern="1200" cap="none" spc="0" normalizeH="0" baseline="0" noProof="0">
                <a:ln>
                  <a:noFill/>
                </a:ln>
                <a:solidFill>
                  <a:prstClr val="black"/>
                </a:solidFill>
                <a:effectLst/>
                <a:uLnTx/>
                <a:uFillTx/>
                <a:latin typeface="Century Gothic"/>
                <a:ea typeface="+mn-ea"/>
                <a:cs typeface="+mn-cs"/>
                <a:sym typeface="Wingdings" panose="05000000000000000000" pitchFamily="2" charset="2"/>
              </a:rPr>
              <a:t>Sample map for the </a:t>
            </a:r>
            <a:r>
              <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15/09/2020 flood event </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in </a:t>
            </a:r>
            <a:r>
              <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Niger River </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basin</a:t>
            </a:r>
          </a:p>
        </p:txBody>
      </p:sp>
      <p:sp>
        <p:nvSpPr>
          <p:cNvPr id="7" name="TextBox 6">
            <a:extLst>
              <a:ext uri="{FF2B5EF4-FFF2-40B4-BE49-F238E27FC236}">
                <a16:creationId xmlns:a16="http://schemas.microsoft.com/office/drawing/2014/main" id="{B9D57AE5-68F8-C30A-B8C9-D7A25219FE26}"/>
              </a:ext>
            </a:extLst>
          </p:cNvPr>
          <p:cNvSpPr txBox="1"/>
          <p:nvPr/>
        </p:nvSpPr>
        <p:spPr>
          <a:xfrm>
            <a:off x="5114925" y="1447337"/>
            <a:ext cx="1962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Sentinel-2</a:t>
            </a:r>
          </a:p>
        </p:txBody>
      </p:sp>
      <p:pic>
        <p:nvPicPr>
          <p:cNvPr id="6" name="Picture 5">
            <a:extLst>
              <a:ext uri="{FF2B5EF4-FFF2-40B4-BE49-F238E27FC236}">
                <a16:creationId xmlns:a16="http://schemas.microsoft.com/office/drawing/2014/main" id="{AB0B4170-9A3A-5891-95FE-792349378F39}"/>
              </a:ext>
            </a:extLst>
          </p:cNvPr>
          <p:cNvPicPr>
            <a:picLocks noChangeAspect="1"/>
          </p:cNvPicPr>
          <p:nvPr/>
        </p:nvPicPr>
        <p:blipFill>
          <a:blip r:embed="rId2"/>
          <a:stretch>
            <a:fillRect/>
          </a:stretch>
        </p:blipFill>
        <p:spPr>
          <a:xfrm>
            <a:off x="3073718" y="1875891"/>
            <a:ext cx="6044565" cy="4220921"/>
          </a:xfrm>
          <a:prstGeom prst="rect">
            <a:avLst/>
          </a:prstGeom>
        </p:spPr>
      </p:pic>
    </p:spTree>
    <p:extLst>
      <p:ext uri="{BB962C8B-B14F-4D97-AF65-F5344CB8AC3E}">
        <p14:creationId xmlns:p14="http://schemas.microsoft.com/office/powerpoint/2010/main" val="3988578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EA7F97-686E-6F06-EC3D-7CBD21056929}"/>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C2A35DB-BE1F-6D09-8CB0-ACC19FDEB392}"/>
              </a:ext>
            </a:extLst>
          </p:cNvPr>
          <p:cNvSpPr/>
          <p:nvPr/>
        </p:nvSpPr>
        <p:spPr>
          <a:xfrm>
            <a:off x="152554" y="103257"/>
            <a:ext cx="11940129" cy="707886"/>
          </a:xfrm>
          <a:prstGeom prst="rect">
            <a:avLst/>
          </a:prstGeom>
        </p:spPr>
        <p:txBody>
          <a:bodyPr wrap="square" lIns="91440" tIns="45720" rIns="91440" bIns="45720" anchor="t">
            <a:spAutoFit/>
          </a:bodyPr>
          <a:lstStyle/>
          <a:p>
            <a:r>
              <a:rPr lang="en-GB" sz="4000" noProof="0" dirty="0">
                <a:solidFill>
                  <a:schemeClr val="bg1"/>
                </a:solidFill>
                <a:latin typeface="Century Gothic"/>
              </a:rPr>
              <a:t>Flood Extent</a:t>
            </a:r>
          </a:p>
        </p:txBody>
      </p:sp>
      <p:sp>
        <p:nvSpPr>
          <p:cNvPr id="2" name="CasellaDiTesto 1">
            <a:extLst>
              <a:ext uri="{FF2B5EF4-FFF2-40B4-BE49-F238E27FC236}">
                <a16:creationId xmlns:a16="http://schemas.microsoft.com/office/drawing/2014/main" id="{50A27B0B-398D-76A5-55A0-B8DBC4F84B74}"/>
              </a:ext>
            </a:extLst>
          </p:cNvPr>
          <p:cNvSpPr txBox="1"/>
          <p:nvPr/>
        </p:nvSpPr>
        <p:spPr>
          <a:xfrm>
            <a:off x="282863" y="1036907"/>
            <a:ext cx="4467005"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a:ea typeface="+mn-ea"/>
                <a:cs typeface="+mn-cs"/>
              </a:rPr>
              <a:t>NEXT STEPS: PUBLIC DATA DELIVERY</a:t>
            </a:r>
            <a:endParaRPr lang="en-GB" noProof="0">
              <a:solidFill>
                <a:prstClr val="black"/>
              </a:solidFill>
            </a:endParaRPr>
          </a:p>
          <a:p>
            <a:pPr marL="285750" indent="-285750">
              <a:buFont typeface="Arial" panose="020B0604020202020204" pitchFamily="34" charset="0"/>
              <a:buChar char="•"/>
              <a:defRPr/>
            </a:pPr>
            <a:endParaRPr lang="en-GB" sz="1000" b="1" noProof="0">
              <a:solidFill>
                <a:prstClr val="black"/>
              </a:solidFill>
              <a:latin typeface="Century Gothic"/>
            </a:endParaRPr>
          </a:p>
          <a:p>
            <a:pPr marL="285750" indent="-285750">
              <a:buFont typeface="Arial" panose="020B0604020202020204" pitchFamily="34" charset="0"/>
              <a:buChar char="•"/>
              <a:defRPr/>
            </a:pPr>
            <a:r>
              <a:rPr lang="en-GB" b="1" noProof="0">
                <a:solidFill>
                  <a:prstClr val="black"/>
                </a:solidFill>
                <a:latin typeface="Century Gothic"/>
              </a:rPr>
              <a:t>Upload data in public bucket</a:t>
            </a:r>
            <a:endParaRPr lang="en-GB" noProof="0">
              <a:solidFill>
                <a:prstClr val="black"/>
              </a:solidFill>
              <a:latin typeface="Century Gothic"/>
            </a:endParaRPr>
          </a:p>
          <a:p>
            <a:pPr>
              <a:defRPr/>
            </a:pPr>
            <a:r>
              <a:rPr lang="en-GB" noProof="0">
                <a:solidFill>
                  <a:prstClr val="black"/>
                </a:solidFill>
                <a:latin typeface="Century Gothic"/>
              </a:rPr>
              <a:t>Temporary upload &amp; test done in a GMV’s bucket, but requires EO4FLOOD </a:t>
            </a:r>
            <a:r>
              <a:rPr lang="en-GB" noProof="0" err="1">
                <a:solidFill>
                  <a:prstClr val="black"/>
                </a:solidFill>
                <a:latin typeface="Century Gothic"/>
              </a:rPr>
              <a:t>Zenodo</a:t>
            </a:r>
            <a:r>
              <a:rPr lang="en-GB" noProof="0">
                <a:solidFill>
                  <a:prstClr val="black"/>
                </a:solidFill>
                <a:latin typeface="Century Gothic"/>
              </a:rPr>
              <a:t>/bucket</a:t>
            </a:r>
          </a:p>
          <a:p>
            <a:pPr>
              <a:defRPr/>
            </a:pPr>
            <a:endParaRPr lang="en-GB" noProof="0">
              <a:solidFill>
                <a:prstClr val="black"/>
              </a:solidFill>
              <a:latin typeface="Century Gothic"/>
            </a:endParaRPr>
          </a:p>
          <a:p>
            <a:pPr marL="285750" indent="-285750">
              <a:buFont typeface="Arial" panose="020B0604020202020204" pitchFamily="34" charset="0"/>
              <a:buChar char="•"/>
              <a:defRPr/>
            </a:pPr>
            <a:r>
              <a:rPr lang="en-GB" b="1" noProof="0">
                <a:solidFill>
                  <a:prstClr val="black"/>
                </a:solidFill>
                <a:latin typeface="Century Gothic"/>
              </a:rPr>
              <a:t>STAC Metadata production:</a:t>
            </a:r>
            <a:endParaRPr lang="en-GB" noProof="0">
              <a:solidFill>
                <a:prstClr val="black"/>
              </a:solidFill>
              <a:ea typeface="Calibri"/>
              <a:cs typeface="Calibri"/>
            </a:endParaRPr>
          </a:p>
          <a:p>
            <a:pPr>
              <a:defRPr/>
            </a:pPr>
            <a:r>
              <a:rPr lang="en-GB" noProof="0">
                <a:solidFill>
                  <a:prstClr val="black"/>
                </a:solidFill>
                <a:latin typeface="Century Gothic"/>
              </a:rPr>
              <a:t>For</a:t>
            </a:r>
            <a:r>
              <a:rPr kumimoji="0" lang="en-GB" i="0" u="none" strike="noStrike" kern="1200" cap="none" spc="0" normalizeH="0" baseline="0" noProof="0">
                <a:ln>
                  <a:noFill/>
                </a:ln>
                <a:solidFill>
                  <a:prstClr val="black"/>
                </a:solidFill>
                <a:effectLst/>
                <a:uLnTx/>
                <a:uFillTx/>
                <a:latin typeface="Century Gothic"/>
                <a:ea typeface="+mn-ea"/>
                <a:cs typeface="+mn-cs"/>
              </a:rPr>
              <a:t> S1 + VIIRS: </a:t>
            </a:r>
            <a:r>
              <a:rPr lang="en-GB" noProof="0">
                <a:solidFill>
                  <a:prstClr val="black"/>
                </a:solidFill>
                <a:latin typeface="Century Gothic"/>
              </a:rPr>
              <a:t>STAC metadata  implemented with default fields (Additional fields to be tested + Requires link to EO4FLOOD </a:t>
            </a:r>
            <a:r>
              <a:rPr lang="en-GB" noProof="0" err="1">
                <a:solidFill>
                  <a:prstClr val="black"/>
                </a:solidFill>
                <a:latin typeface="Century Gothic"/>
              </a:rPr>
              <a:t>Zenodo</a:t>
            </a:r>
            <a:r>
              <a:rPr lang="en-GB" noProof="0">
                <a:solidFill>
                  <a:prstClr val="black"/>
                </a:solidFill>
                <a:latin typeface="Century Gothic"/>
              </a:rPr>
              <a:t>/bucket)</a:t>
            </a:r>
            <a:endParaRPr lang="en-GB" noProof="0">
              <a:solidFill>
                <a:prstClr val="black"/>
              </a:solidFill>
              <a:ea typeface="Calibri" panose="020F0502020204030204"/>
              <a:cs typeface="Calibri" panose="020F0502020204030204"/>
            </a:endParaRPr>
          </a:p>
          <a:p>
            <a:pPr>
              <a:tabLst>
                <a:tab pos="457200" algn="l"/>
              </a:tabLst>
              <a:defRPr/>
            </a:pPr>
            <a:endParaRPr lang="en-GB" noProof="0">
              <a:solidFill>
                <a:prstClr val="black"/>
              </a:solidFill>
              <a:latin typeface="Century Gothic"/>
              <a:ea typeface="Aptos" panose="020B0004020202020204" pitchFamily="34" charset="0"/>
              <a:cs typeface="Aptos" panose="020B0004020202020204" pitchFamily="34" charset="0"/>
            </a:endParaRPr>
          </a:p>
          <a:p>
            <a:pPr marL="285750" indent="-285750">
              <a:buFont typeface="Arial" panose="020B0604020202020204" pitchFamily="34" charset="0"/>
              <a:buChar char="•"/>
              <a:tabLst>
                <a:tab pos="457200" algn="l"/>
              </a:tabLst>
              <a:defRPr/>
            </a:pPr>
            <a:r>
              <a:rPr lang="en-GB" b="1" noProof="0">
                <a:solidFill>
                  <a:srgbClr val="000000"/>
                </a:solidFill>
                <a:latin typeface="Century Gothic"/>
                <a:ea typeface="Aptos" panose="020B0004020202020204" pitchFamily="34" charset="0"/>
                <a:cs typeface="Aptos" panose="020B0004020202020204" pitchFamily="34" charset="0"/>
              </a:rPr>
              <a:t>API</a:t>
            </a:r>
            <a:r>
              <a:rPr kumimoji="0" lang="en-GB" sz="1800" b="1" i="0" u="none" strike="noStrike" kern="1200" cap="none" spc="0" normalizeH="0" baseline="0" noProof="0">
                <a:ln>
                  <a:noFill/>
                </a:ln>
                <a:solidFill>
                  <a:srgbClr val="000000"/>
                </a:solidFill>
                <a:effectLst/>
                <a:uLnTx/>
                <a:uFillTx/>
                <a:latin typeface="Century Gothic"/>
                <a:ea typeface="Aptos" panose="020B0004020202020204" pitchFamily="34" charset="0"/>
                <a:cs typeface="Aptos" panose="020B0004020202020204" pitchFamily="34" charset="0"/>
              </a:rPr>
              <a:t> link </a:t>
            </a:r>
            <a:r>
              <a:rPr lang="en-GB" b="1" noProof="0">
                <a:solidFill>
                  <a:srgbClr val="000000"/>
                </a:solidFill>
                <a:latin typeface="Century Gothic"/>
                <a:ea typeface="Aptos" panose="020B0004020202020204" pitchFamily="34" charset="0"/>
                <a:cs typeface="Aptos" panose="020B0004020202020204" pitchFamily="34" charset="0"/>
              </a:rPr>
              <a:t>between bucket and</a:t>
            </a:r>
            <a:r>
              <a:rPr kumimoji="0" lang="en-GB" sz="1800" b="1" i="0" u="none" strike="noStrike" kern="1200" cap="none" spc="0" normalizeH="0" baseline="0" noProof="0">
                <a:ln>
                  <a:noFill/>
                </a:ln>
                <a:solidFill>
                  <a:srgbClr val="000000"/>
                </a:solidFill>
                <a:effectLst/>
                <a:uLnTx/>
                <a:uFillTx/>
                <a:latin typeface="Century Gothic"/>
                <a:ea typeface="Aptos" panose="020B0004020202020204" pitchFamily="34" charset="0"/>
                <a:cs typeface="Aptos" panose="020B0004020202020204" pitchFamily="34" charset="0"/>
              </a:rPr>
              <a:t> ESA Open Science Catalogue</a:t>
            </a:r>
            <a:r>
              <a:rPr lang="en-GB" b="1" noProof="0">
                <a:solidFill>
                  <a:srgbClr val="000000"/>
                </a:solidFill>
                <a:latin typeface="Century Gothic"/>
                <a:ea typeface="Aptos" panose="020B0004020202020204" pitchFamily="34" charset="0"/>
                <a:cs typeface="Aptos" panose="020B0004020202020204" pitchFamily="34" charset="0"/>
              </a:rPr>
              <a:t>: </a:t>
            </a:r>
          </a:p>
          <a:p>
            <a:pPr>
              <a:tabLst>
                <a:tab pos="457200" algn="l"/>
              </a:tabLst>
              <a:defRPr/>
            </a:pPr>
            <a:r>
              <a:rPr lang="en-GB" noProof="0">
                <a:solidFill>
                  <a:srgbClr val="000000"/>
                </a:solidFill>
                <a:latin typeface="Century Gothic"/>
                <a:ea typeface="Aptos" panose="020B0004020202020204" pitchFamily="34" charset="0"/>
                <a:cs typeface="Aptos" panose="020B0004020202020204" pitchFamily="34" charset="0"/>
              </a:rPr>
              <a:t>GMV tested using another catalogue. Requires EO4FLOOD </a:t>
            </a:r>
            <a:r>
              <a:rPr lang="en-GB" noProof="0" err="1">
                <a:solidFill>
                  <a:srgbClr val="000000"/>
                </a:solidFill>
                <a:latin typeface="Century Gothic"/>
                <a:ea typeface="Aptos" panose="020B0004020202020204" pitchFamily="34" charset="0"/>
                <a:cs typeface="Aptos" panose="020B0004020202020204" pitchFamily="34" charset="0"/>
              </a:rPr>
              <a:t>Zenodo</a:t>
            </a:r>
            <a:r>
              <a:rPr lang="en-GB" noProof="0">
                <a:solidFill>
                  <a:srgbClr val="000000"/>
                </a:solidFill>
                <a:latin typeface="Century Gothic"/>
                <a:ea typeface="Aptos" panose="020B0004020202020204" pitchFamily="34" charset="0"/>
                <a:cs typeface="Aptos" panose="020B0004020202020204" pitchFamily="34" charset="0"/>
              </a:rPr>
              <a:t> and API connection to ESA Catalogue</a:t>
            </a:r>
          </a:p>
          <a:p>
            <a:pPr>
              <a:tabLst>
                <a:tab pos="457200" algn="l"/>
              </a:tabLst>
              <a:defRPr/>
            </a:pPr>
            <a:endParaRPr lang="en-GB" noProof="0">
              <a:solidFill>
                <a:srgbClr val="000000"/>
              </a:solidFill>
              <a:latin typeface="Century Gothic"/>
              <a:ea typeface="Aptos" panose="020B0004020202020204" pitchFamily="34" charset="0"/>
              <a:cs typeface="Aptos" panose="020B0004020202020204" pitchFamily="34" charset="0"/>
            </a:endParaRPr>
          </a:p>
        </p:txBody>
      </p:sp>
      <p:pic>
        <p:nvPicPr>
          <p:cNvPr id="3" name="Picture 2" descr="A screenshot of a computer screen&#10;&#10;AI-generated content may be incorrect.">
            <a:extLst>
              <a:ext uri="{FF2B5EF4-FFF2-40B4-BE49-F238E27FC236}">
                <a16:creationId xmlns:a16="http://schemas.microsoft.com/office/drawing/2014/main" id="{902F50E6-B8B9-902A-9E41-17B6E9D1A15A}"/>
              </a:ext>
            </a:extLst>
          </p:cNvPr>
          <p:cNvPicPr>
            <a:picLocks noChangeAspect="1"/>
          </p:cNvPicPr>
          <p:nvPr/>
        </p:nvPicPr>
        <p:blipFill>
          <a:blip r:embed="rId2"/>
          <a:stretch>
            <a:fillRect/>
          </a:stretch>
        </p:blipFill>
        <p:spPr>
          <a:xfrm>
            <a:off x="6266447" y="1040298"/>
            <a:ext cx="5825290" cy="2230720"/>
          </a:xfrm>
          <a:prstGeom prst="rect">
            <a:avLst/>
          </a:prstGeom>
        </p:spPr>
      </p:pic>
      <p:pic>
        <p:nvPicPr>
          <p:cNvPr id="6" name="Picture 5" descr="A screenshot of a map&#10;&#10;AI-generated content may be incorrect.">
            <a:extLst>
              <a:ext uri="{FF2B5EF4-FFF2-40B4-BE49-F238E27FC236}">
                <a16:creationId xmlns:a16="http://schemas.microsoft.com/office/drawing/2014/main" id="{CB7BF4C4-2524-C2CE-A8D9-7976B4D45F76}"/>
              </a:ext>
            </a:extLst>
          </p:cNvPr>
          <p:cNvPicPr>
            <a:picLocks noChangeAspect="1"/>
          </p:cNvPicPr>
          <p:nvPr/>
        </p:nvPicPr>
        <p:blipFill>
          <a:blip r:embed="rId3"/>
          <a:stretch>
            <a:fillRect/>
          </a:stretch>
        </p:blipFill>
        <p:spPr>
          <a:xfrm>
            <a:off x="5063289" y="2777912"/>
            <a:ext cx="4201027" cy="1943861"/>
          </a:xfrm>
          <a:prstGeom prst="rect">
            <a:avLst/>
          </a:prstGeom>
        </p:spPr>
      </p:pic>
      <p:cxnSp>
        <p:nvCxnSpPr>
          <p:cNvPr id="8" name="Straight Arrow Connector 7">
            <a:extLst>
              <a:ext uri="{FF2B5EF4-FFF2-40B4-BE49-F238E27FC236}">
                <a16:creationId xmlns:a16="http://schemas.microsoft.com/office/drawing/2014/main" id="{1BDD8822-6439-EAD4-4DBD-7903F551A59F}"/>
              </a:ext>
            </a:extLst>
          </p:cNvPr>
          <p:cNvCxnSpPr/>
          <p:nvPr/>
        </p:nvCxnSpPr>
        <p:spPr>
          <a:xfrm flipH="1">
            <a:off x="7489657" y="2195762"/>
            <a:ext cx="1864895" cy="66173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screenshot of a map&#10;&#10;AI-generated content may be incorrect.">
            <a:extLst>
              <a:ext uri="{FF2B5EF4-FFF2-40B4-BE49-F238E27FC236}">
                <a16:creationId xmlns:a16="http://schemas.microsoft.com/office/drawing/2014/main" id="{EF389327-B869-F0D5-A7A2-2D646A91D89F}"/>
              </a:ext>
            </a:extLst>
          </p:cNvPr>
          <p:cNvPicPr>
            <a:picLocks noChangeAspect="1"/>
          </p:cNvPicPr>
          <p:nvPr/>
        </p:nvPicPr>
        <p:blipFill>
          <a:blip r:embed="rId4"/>
          <a:stretch>
            <a:fillRect/>
          </a:stretch>
        </p:blipFill>
        <p:spPr>
          <a:xfrm>
            <a:off x="8101263" y="4214045"/>
            <a:ext cx="3799974" cy="1939118"/>
          </a:xfrm>
          <a:prstGeom prst="rect">
            <a:avLst/>
          </a:prstGeom>
        </p:spPr>
      </p:pic>
      <p:cxnSp>
        <p:nvCxnSpPr>
          <p:cNvPr id="10" name="Straight Arrow Connector 9">
            <a:extLst>
              <a:ext uri="{FF2B5EF4-FFF2-40B4-BE49-F238E27FC236}">
                <a16:creationId xmlns:a16="http://schemas.microsoft.com/office/drawing/2014/main" id="{2FE377B0-F92C-2EB7-460D-56CCD6C168BF}"/>
              </a:ext>
            </a:extLst>
          </p:cNvPr>
          <p:cNvCxnSpPr>
            <a:cxnSpLocks/>
          </p:cNvCxnSpPr>
          <p:nvPr/>
        </p:nvCxnSpPr>
        <p:spPr>
          <a:xfrm>
            <a:off x="8121315" y="3579393"/>
            <a:ext cx="1684420" cy="812131"/>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5202BD-1DF0-0BA0-E739-C5EF224AC618}"/>
              </a:ext>
            </a:extLst>
          </p:cNvPr>
          <p:cNvSpPr txBox="1"/>
          <p:nvPr/>
        </p:nvSpPr>
        <p:spPr>
          <a:xfrm>
            <a:off x="9645316" y="3429000"/>
            <a:ext cx="24464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ea typeface="Calibri"/>
                <a:cs typeface="Calibri"/>
              </a:rPr>
              <a:t>Collection </a:t>
            </a:r>
            <a:r>
              <a:rPr lang="en-GB" noProof="0">
                <a:ea typeface="Calibri"/>
                <a:cs typeface="Calibri"/>
              </a:rPr>
              <a:t>of Flood extent (S1) per basin</a:t>
            </a:r>
            <a:endParaRPr lang="en-GB" noProof="0"/>
          </a:p>
        </p:txBody>
      </p:sp>
      <p:sp>
        <p:nvSpPr>
          <p:cNvPr id="12" name="TextBox 11">
            <a:extLst>
              <a:ext uri="{FF2B5EF4-FFF2-40B4-BE49-F238E27FC236}">
                <a16:creationId xmlns:a16="http://schemas.microsoft.com/office/drawing/2014/main" id="{C3002802-D819-2D13-A1D5-9B58AB1CB5FD}"/>
              </a:ext>
            </a:extLst>
          </p:cNvPr>
          <p:cNvSpPr txBox="1"/>
          <p:nvPr/>
        </p:nvSpPr>
        <p:spPr>
          <a:xfrm>
            <a:off x="5434263" y="4953000"/>
            <a:ext cx="24464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ea typeface="Calibri"/>
                <a:cs typeface="Calibri"/>
              </a:rPr>
              <a:t>Assets</a:t>
            </a:r>
            <a:r>
              <a:rPr lang="en-GB" noProof="0">
                <a:ea typeface="Calibri"/>
                <a:cs typeface="Calibri"/>
              </a:rPr>
              <a:t>: individual datasets (flood maps)</a:t>
            </a:r>
          </a:p>
        </p:txBody>
      </p:sp>
      <p:sp>
        <p:nvSpPr>
          <p:cNvPr id="13" name="TextBox 12">
            <a:extLst>
              <a:ext uri="{FF2B5EF4-FFF2-40B4-BE49-F238E27FC236}">
                <a16:creationId xmlns:a16="http://schemas.microsoft.com/office/drawing/2014/main" id="{62E97A51-E643-76F1-BB25-9F92BEC4D1B0}"/>
              </a:ext>
            </a:extLst>
          </p:cNvPr>
          <p:cNvSpPr txBox="1"/>
          <p:nvPr/>
        </p:nvSpPr>
        <p:spPr>
          <a:xfrm>
            <a:off x="4752473" y="1112921"/>
            <a:ext cx="15139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err="1">
                <a:ea typeface="Calibri"/>
                <a:cs typeface="Calibri"/>
              </a:rPr>
              <a:t>Sub</a:t>
            </a:r>
            <a:r>
              <a:rPr lang="en-GB" b="1" noProof="0" err="1">
                <a:ea typeface="Calibri"/>
                <a:cs typeface="Calibri"/>
              </a:rPr>
              <a:t>catalogue</a:t>
            </a:r>
            <a:r>
              <a:rPr lang="en-GB" noProof="0">
                <a:ea typeface="Calibri"/>
                <a:cs typeface="Calibri"/>
              </a:rPr>
              <a:t> of Flood extent (S1) </a:t>
            </a:r>
          </a:p>
          <a:p>
            <a:r>
              <a:rPr lang="en-GB" noProof="0">
                <a:ea typeface="Calibri"/>
                <a:cs typeface="Calibri"/>
              </a:rPr>
              <a:t>(5 basins)</a:t>
            </a:r>
          </a:p>
        </p:txBody>
      </p:sp>
      <p:pic>
        <p:nvPicPr>
          <p:cNvPr id="17" name="Picture 16" descr="A red letter m logo&#10;&#10;AI-generated content may be incorrect.">
            <a:extLst>
              <a:ext uri="{FF2B5EF4-FFF2-40B4-BE49-F238E27FC236}">
                <a16:creationId xmlns:a16="http://schemas.microsoft.com/office/drawing/2014/main" id="{4C247F29-EFBA-B5E1-2858-8F8E073AB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052" y="972860"/>
            <a:ext cx="718014" cy="272959"/>
          </a:xfrm>
          <a:prstGeom prst="rect">
            <a:avLst/>
          </a:prstGeom>
        </p:spPr>
      </p:pic>
      <p:sp>
        <p:nvSpPr>
          <p:cNvPr id="5" name="TextBox 4">
            <a:extLst>
              <a:ext uri="{FF2B5EF4-FFF2-40B4-BE49-F238E27FC236}">
                <a16:creationId xmlns:a16="http://schemas.microsoft.com/office/drawing/2014/main" id="{A761A7FE-6EF6-C035-3136-5259B3D4FAF4}"/>
              </a:ext>
            </a:extLst>
          </p:cNvPr>
          <p:cNvSpPr txBox="1"/>
          <p:nvPr/>
        </p:nvSpPr>
        <p:spPr>
          <a:xfrm>
            <a:off x="7134388" y="523905"/>
            <a:ext cx="2512860" cy="369332"/>
          </a:xfrm>
          <a:prstGeom prst="rect">
            <a:avLst/>
          </a:prstGeom>
          <a:solidFill>
            <a:schemeClr val="bg1"/>
          </a:solidFill>
          <a:ln>
            <a:solidFill>
              <a:srgbClr val="7DE1D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noProof="0">
                <a:solidFill>
                  <a:srgbClr val="05384B"/>
                </a:solidFill>
                <a:ea typeface="Calibri"/>
                <a:cs typeface="Calibri"/>
              </a:rPr>
              <a:t>STAC Catalogue first test</a:t>
            </a:r>
            <a:r>
              <a:rPr lang="en-GB" noProof="0">
                <a:solidFill>
                  <a:srgbClr val="7DE1DF"/>
                </a:solidFill>
                <a:ea typeface="Calibri"/>
                <a:cs typeface="Calibri"/>
              </a:rPr>
              <a:t> </a:t>
            </a:r>
          </a:p>
        </p:txBody>
      </p:sp>
    </p:spTree>
    <p:extLst>
      <p:ext uri="{BB962C8B-B14F-4D97-AF65-F5344CB8AC3E}">
        <p14:creationId xmlns:p14="http://schemas.microsoft.com/office/powerpoint/2010/main" val="40959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Tema di Office">
  <a:themeElements>
    <a:clrScheme name="Bl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BC0E0B6E30B1D46980074DAC7B3AC7D" ma:contentTypeVersion="12" ma:contentTypeDescription="Creare un nuovo documento." ma:contentTypeScope="" ma:versionID="52f08fead65fcacfd91110c135bb7075">
  <xsd:schema xmlns:xsd="http://www.w3.org/2001/XMLSchema" xmlns:xs="http://www.w3.org/2001/XMLSchema" xmlns:p="http://schemas.microsoft.com/office/2006/metadata/properties" xmlns:ns2="33f2bfd3-e9e3-4d38-b4cc-38a72a45e883" xmlns:ns3="3e4cfdc0-6a8c-4074-82d8-bea4da5e159d" targetNamespace="http://schemas.microsoft.com/office/2006/metadata/properties" ma:root="true" ma:fieldsID="44d133742b5fd2a377a26bf38bdeb4ef" ns2:_="" ns3:_="">
    <xsd:import namespace="33f2bfd3-e9e3-4d38-b4cc-38a72a45e883"/>
    <xsd:import namespace="3e4cfdc0-6a8c-4074-82d8-bea4da5e15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f2bfd3-e9e3-4d38-b4cc-38a72a45e8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e5505f8f-da62-40e5-a116-f08e7003152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4cfdc0-6a8c-4074-82d8-bea4da5e15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d29ab0-ad33-4ceb-bdcb-a8c9ea577c06}" ma:internalName="TaxCatchAll" ma:showField="CatchAllData" ma:web="3e4cfdc0-6a8c-4074-82d8-bea4da5e15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f2bfd3-e9e3-4d38-b4cc-38a72a45e883">
      <Terms xmlns="http://schemas.microsoft.com/office/infopath/2007/PartnerControls"/>
    </lcf76f155ced4ddcb4097134ff3c332f>
    <TaxCatchAll xmlns="3e4cfdc0-6a8c-4074-82d8-bea4da5e159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07207D-19C6-4FC2-A9FB-4F91C11CD362}">
  <ds:schemaRefs>
    <ds:schemaRef ds:uri="33f2bfd3-e9e3-4d38-b4cc-38a72a45e883"/>
    <ds:schemaRef ds:uri="3e4cfdc0-6a8c-4074-82d8-bea4da5e15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5796D4-84EB-4EA4-9F1C-FA8AEA63A955}">
  <ds:schemaRefs>
    <ds:schemaRef ds:uri="33f2bfd3-e9e3-4d38-b4cc-38a72a45e883"/>
    <ds:schemaRef ds:uri="3e4cfdc0-6a8c-4074-82d8-bea4da5e15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8EB688-04D1-4D03-BC20-55D6C15441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TotalTime>
  <Words>4123</Words>
  <Application>Microsoft Office PowerPoint</Application>
  <PresentationFormat>Widescreen</PresentationFormat>
  <Paragraphs>986</Paragraphs>
  <Slides>91</Slides>
  <Notes>46</Notes>
  <HiddenSlides>1</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91</vt:i4>
      </vt:variant>
    </vt:vector>
  </HeadingPairs>
  <TitlesOfParts>
    <vt:vector size="106" baseType="lpstr">
      <vt:lpstr>Aptos</vt:lpstr>
      <vt:lpstr>Arial</vt:lpstr>
      <vt:lpstr>Arial Nova Light</vt:lpstr>
      <vt:lpstr>Arial Rounded MT Bold</vt:lpstr>
      <vt:lpstr>Calibri</vt:lpstr>
      <vt:lpstr>Calibri Light</vt:lpstr>
      <vt:lpstr>Cambria Math</vt:lpstr>
      <vt:lpstr>Century Gothic</vt:lpstr>
      <vt:lpstr>Courier New</vt:lpstr>
      <vt:lpstr>Segoe UI</vt:lpstr>
      <vt:lpstr>Symbol</vt:lpstr>
      <vt:lpstr>Verdana</vt:lpstr>
      <vt:lpstr>Wingdings</vt:lpstr>
      <vt:lpstr>Wingdings,Sans-Serif</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ANGELICA TARPANELLI</dc:creator>
  <cp:lastModifiedBy>ANGELICA TARPANELLI</cp:lastModifiedBy>
  <cp:revision>9</cp:revision>
  <dcterms:created xsi:type="dcterms:W3CDTF">2024-09-23T20:08:00Z</dcterms:created>
  <dcterms:modified xsi:type="dcterms:W3CDTF">2026-01-28T15:21:14Z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0x0101004BC0E0B6E30B1D46980074DAC7B3AC7D</vt:lpwstr>
  </property>
  <property fmtid="{D5CDD505-2E9C-101B-9397-08002B2CF9AE}" pid="3" name="MediaServiceImageTags">
    <vt:lpwstr/>
  </property>
</Properties>
</file>